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718" r:id="rId3"/>
    <p:sldId id="741" r:id="rId4"/>
    <p:sldId id="732" r:id="rId5"/>
    <p:sldId id="733" r:id="rId6"/>
    <p:sldId id="736" r:id="rId7"/>
    <p:sldId id="729" r:id="rId8"/>
  </p:sldIdLst>
  <p:sldSz cx="9144000" cy="6858000" type="letter"/>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guide id="3" orient="horz"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rightCP" initials="W" lastIdx="2" clrIdx="0"/>
  <p:cmAuthor id="1" name="Brian Borda" initials="BB" lastIdx="3" clrIdx="1"/>
  <p:cmAuthor id="2" name="Curtis Cornelssen" initials="CC" lastIdx="1" clrIdx="2">
    <p:extLst/>
  </p:cmAuthor>
  <p:cmAuthor id="3" name="SorgKC" initials="S" lastIdx="14" clrIdx="3">
    <p:extLst/>
  </p:cmAuthor>
  <p:cmAuthor id="4" name="MilesE" initials="M" lastIdx="9" clrIdx="4">
    <p:extLst/>
  </p:cmAuthor>
  <p:cmAuthor id="5" name="Robin Schepper" initials="RS" lastIdx="2" clrIdx="5">
    <p:extLst/>
  </p:cmAuthor>
  <p:cmAuthor id="6" name="Robin Schepper" initials="RS [2]" lastIdx="1" clrIdx="6">
    <p:extLst/>
  </p:cmAuthor>
  <p:cmAuthor id="7" name="Robin Schepper" initials="RS [3]" lastIdx="1" clrIdx="7">
    <p:extLst/>
  </p:cmAuthor>
  <p:cmAuthor id="8" name="Robin Schepper" initials="RS [4]" lastIdx="1" clrIdx="8">
    <p:extLst/>
  </p:cmAuthor>
  <p:cmAuthor id="9" name="Robin Schepper" initials="RS [5]" lastIdx="1" clrIdx="9">
    <p:extLst/>
  </p:cmAuthor>
  <p:cmAuthor id="10" name="Robin Schepper" initials="RS [6]" lastIdx="1" clrIdx="10">
    <p:extLst/>
  </p:cmAuthor>
  <p:cmAuthor id="11" name="Robin Schepper" initials="RS [7]" lastIdx="1" clrIdx="11">
    <p:extLst/>
  </p:cmAuthor>
  <p:cmAuthor id="12" name="Robin Schepper" initials="RS [8]" lastIdx="1" clrIdx="12">
    <p:extLst/>
  </p:cmAuthor>
  <p:cmAuthor id="13" name="Hall, Justin W CIV OSD OUSD P-R (US)" initials="HJWCOOP(" lastIdx="5" clrIdx="13">
    <p:extLst>
      <p:ext uri="{19B8F6BF-5375-455C-9EA6-DF929625EA0E}">
        <p15:presenceInfo xmlns:p15="http://schemas.microsoft.com/office/powerpoint/2012/main" userId="S-1-5-21-412667653-668731278-4213794525-84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00"/>
    <a:srgbClr val="000099"/>
    <a:srgbClr val="CCECFF"/>
    <a:srgbClr val="000066"/>
    <a:srgbClr val="DEDEE1"/>
    <a:srgbClr val="CDCDDE"/>
    <a:srgbClr val="777777"/>
    <a:srgbClr val="0066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88434" autoAdjust="0"/>
  </p:normalViewPr>
  <p:slideViewPr>
    <p:cSldViewPr>
      <p:cViewPr varScale="1">
        <p:scale>
          <a:sx n="59" d="100"/>
          <a:sy n="59" d="100"/>
        </p:scale>
        <p:origin x="9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42" y="60"/>
      </p:cViewPr>
      <p:guideLst>
        <p:guide orient="horz" pos="2909"/>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50"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42" y="0"/>
            <a:ext cx="3038475" cy="465138"/>
          </a:xfrm>
          <a:prstGeom prst="rect">
            <a:avLst/>
          </a:prstGeom>
        </p:spPr>
        <p:txBody>
          <a:bodyPr vert="horz" lIns="91427" tIns="45713" rIns="91427" bIns="45713" rtlCol="0"/>
          <a:lstStyle>
            <a:lvl1pPr algn="r">
              <a:defRPr sz="1200"/>
            </a:lvl1pPr>
          </a:lstStyle>
          <a:p>
            <a:fld id="{30720307-3C2F-4CC3-A3F3-1A227B92EC5A}" type="datetimeFigureOut">
              <a:rPr lang="en-US" smtClean="0"/>
              <a:t>1/3/2020</a:t>
            </a:fld>
            <a:endParaRPr lang="en-US" dirty="0"/>
          </a:p>
        </p:txBody>
      </p:sp>
      <p:sp>
        <p:nvSpPr>
          <p:cNvPr id="4" name="Footer Placeholder 3"/>
          <p:cNvSpPr>
            <a:spLocks noGrp="1"/>
          </p:cNvSpPr>
          <p:nvPr>
            <p:ph type="ftr" sz="quarter" idx="2"/>
          </p:nvPr>
        </p:nvSpPr>
        <p:spPr>
          <a:xfrm>
            <a:off x="4" y="8829675"/>
            <a:ext cx="3038475"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lIns="91427" tIns="45713" rIns="91427" bIns="45713" rtlCol="0" anchor="b"/>
          <a:lstStyle>
            <a:lvl1pPr algn="r">
              <a:defRPr sz="1200"/>
            </a:lvl1pPr>
          </a:lstStyle>
          <a:p>
            <a:fld id="{E4585DC8-77DE-4E27-AEED-1831CDB8B755}" type="slidenum">
              <a:rPr lang="en-US" smtClean="0"/>
              <a:t>‹#›</a:t>
            </a:fld>
            <a:endParaRPr lang="en-US" dirty="0"/>
          </a:p>
        </p:txBody>
      </p:sp>
    </p:spTree>
    <p:extLst>
      <p:ext uri="{BB962C8B-B14F-4D97-AF65-F5344CB8AC3E}">
        <p14:creationId xmlns:p14="http://schemas.microsoft.com/office/powerpoint/2010/main" val="96272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a:defRPr sz="1200"/>
            </a:lvl1pPr>
          </a:lstStyle>
          <a:p>
            <a:fld id="{E7BE8D4A-4183-447E-B7B1-3FA75F230638}" type="slidenum">
              <a:rPr lang="en-US"/>
              <a:pPr/>
              <a:t>‹#›</a:t>
            </a:fld>
            <a:endParaRPr lang="en-US" dirty="0"/>
          </a:p>
        </p:txBody>
      </p:sp>
    </p:spTree>
    <p:extLst>
      <p:ext uri="{BB962C8B-B14F-4D97-AF65-F5344CB8AC3E}">
        <p14:creationId xmlns:p14="http://schemas.microsoft.com/office/powerpoint/2010/main" val="22826561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1</a:t>
            </a:fld>
            <a:endParaRPr lang="en-US" dirty="0"/>
          </a:p>
        </p:txBody>
      </p:sp>
    </p:spTree>
    <p:extLst>
      <p:ext uri="{BB962C8B-B14F-4D97-AF65-F5344CB8AC3E}">
        <p14:creationId xmlns:p14="http://schemas.microsoft.com/office/powerpoint/2010/main" val="2355906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2</a:t>
            </a:fld>
            <a:endParaRPr lang="en-US" dirty="0"/>
          </a:p>
        </p:txBody>
      </p:sp>
    </p:spTree>
    <p:extLst>
      <p:ext uri="{BB962C8B-B14F-4D97-AF65-F5344CB8AC3E}">
        <p14:creationId xmlns:p14="http://schemas.microsoft.com/office/powerpoint/2010/main" val="332898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3</a:t>
            </a:fld>
            <a:endParaRPr lang="en-US" dirty="0"/>
          </a:p>
        </p:txBody>
      </p:sp>
    </p:spTree>
    <p:extLst>
      <p:ext uri="{BB962C8B-B14F-4D97-AF65-F5344CB8AC3E}">
        <p14:creationId xmlns:p14="http://schemas.microsoft.com/office/powerpoint/2010/main" val="28066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4</a:t>
            </a:fld>
            <a:endParaRPr lang="en-US" dirty="0"/>
          </a:p>
        </p:txBody>
      </p:sp>
    </p:spTree>
    <p:extLst>
      <p:ext uri="{BB962C8B-B14F-4D97-AF65-F5344CB8AC3E}">
        <p14:creationId xmlns:p14="http://schemas.microsoft.com/office/powerpoint/2010/main" val="212814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5</a:t>
            </a:fld>
            <a:endParaRPr lang="en-US" dirty="0"/>
          </a:p>
        </p:txBody>
      </p:sp>
    </p:spTree>
    <p:extLst>
      <p:ext uri="{BB962C8B-B14F-4D97-AF65-F5344CB8AC3E}">
        <p14:creationId xmlns:p14="http://schemas.microsoft.com/office/powerpoint/2010/main" val="392977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6138" y="136525"/>
            <a:ext cx="5399087" cy="4049713"/>
          </a:xfrm>
        </p:spPr>
      </p:sp>
      <p:sp>
        <p:nvSpPr>
          <p:cNvPr id="3" name="Notes Placeholder 2"/>
          <p:cNvSpPr>
            <a:spLocks noGrp="1"/>
          </p:cNvSpPr>
          <p:nvPr>
            <p:ph type="body" idx="1"/>
          </p:nvPr>
        </p:nvSpPr>
        <p:spPr>
          <a:xfrm>
            <a:off x="189571" y="4416436"/>
            <a:ext cx="6713035" cy="4183063"/>
          </a:xfr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6</a:t>
            </a:fld>
            <a:endParaRPr lang="en-US" dirty="0"/>
          </a:p>
        </p:txBody>
      </p:sp>
    </p:spTree>
    <p:extLst>
      <p:ext uri="{BB962C8B-B14F-4D97-AF65-F5344CB8AC3E}">
        <p14:creationId xmlns:p14="http://schemas.microsoft.com/office/powerpoint/2010/main" val="28632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lvl1pPr>
              <a:defRPr>
                <a:latin typeface="+mn-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fld id="{695D0054-5986-4965-8146-7B44767E8EEE}" type="datetime1">
              <a:rPr lang="en-US" smtClean="0"/>
              <a:t>1/3/2020</a:t>
            </a:fld>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lgn="ctr"/>
            <a:r>
              <a:rPr lang="en-US" dirty="0" smtClean="0"/>
              <a:t>DRAFT</a:t>
            </a:r>
            <a:endParaRPr lang="en-US" dirty="0"/>
          </a:p>
        </p:txBody>
      </p:sp>
      <p:sp>
        <p:nvSpPr>
          <p:cNvPr id="6" name="Slide Number Placeholder 5"/>
          <p:cNvSpPr>
            <a:spLocks noGrp="1"/>
          </p:cNvSpPr>
          <p:nvPr>
            <p:ph type="sldNum" sz="quarter" idx="12"/>
          </p:nvPr>
        </p:nvSpPr>
        <p:spPr/>
        <p:txBody>
          <a:bodyPr/>
          <a:lstStyle>
            <a:lvl1pPr>
              <a:defRPr/>
            </a:lvl1pPr>
          </a:lstStyle>
          <a:p>
            <a:fld id="{1E4E7CCC-4F50-4052-845B-0D2568C32F3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5BD740D7-AC4B-4BFE-AFD8-2092C13E92D0}" type="datetime1">
              <a:rPr lang="en-US" smtClean="0"/>
              <a:t>1/3/2020</a:t>
            </a:fld>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6" name="Slide Number Placeholder 5"/>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957D1EA5-AB73-4912-9077-36EF523A3C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76200"/>
            <a:ext cx="2114550" cy="6019800"/>
          </a:xfrm>
        </p:spPr>
        <p:txBody>
          <a:bodyPr vert="eaVert"/>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685800" y="76200"/>
            <a:ext cx="6191250" cy="6019800"/>
          </a:xfrm>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42AF92E5-D5E4-4F41-B626-339201FC1BF8}" type="datetime1">
              <a:rPr lang="en-US" smtClean="0"/>
              <a:t>1/3/2020</a:t>
            </a:fld>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6" name="Slide Number Placeholder 5"/>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64B6F3AB-AF5C-4998-9CCB-590E5D144C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38200" y="4131851"/>
            <a:ext cx="3886200" cy="821149"/>
          </a:xfrm>
        </p:spPr>
        <p:txBody>
          <a:bodyPr>
            <a:noAutofit/>
          </a:bodyPr>
          <a:lstStyle>
            <a:lvl1pPr marL="0" indent="0" algn="l">
              <a:buNone/>
              <a:defRPr lang="en-US" sz="2400" b="0" kern="1200" dirty="0" smtClean="0">
                <a:solidFill>
                  <a:srgbClr val="002776"/>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p>
          <a:p>
            <a:r>
              <a:rPr lang="en-US" dirty="0" smtClean="0"/>
              <a:t>Version</a:t>
            </a:r>
            <a:endParaRPr lang="en-US" dirty="0"/>
          </a:p>
        </p:txBody>
      </p:sp>
      <p:sp>
        <p:nvSpPr>
          <p:cNvPr id="7" name="Text Placeholder 9"/>
          <p:cNvSpPr>
            <a:spLocks noGrp="1"/>
          </p:cNvSpPr>
          <p:nvPr>
            <p:ph type="body" sz="quarter" idx="14" hasCustomPrompt="1"/>
          </p:nvPr>
        </p:nvSpPr>
        <p:spPr>
          <a:xfrm>
            <a:off x="838200" y="2666999"/>
            <a:ext cx="6477000" cy="1142419"/>
          </a:xfrm>
        </p:spPr>
        <p:txBody>
          <a:bodyPr>
            <a:noAutofit/>
          </a:bodyPr>
          <a:lstStyle>
            <a:lvl1pPr marL="0" indent="0">
              <a:spcBef>
                <a:spcPts val="0"/>
              </a:spcBef>
              <a:buNone/>
              <a:defRPr sz="3600" baseline="0">
                <a:solidFill>
                  <a:srgbClr val="92D400"/>
                </a:solidFill>
                <a:latin typeface="Times New Roman" panose="02020603050405020304" pitchFamily="18" charset="0"/>
                <a:cs typeface="Times New Roman" panose="02020603050405020304" pitchFamily="18" charset="0"/>
              </a:defRPr>
            </a:lvl1pPr>
          </a:lstStyle>
          <a:p>
            <a:pPr lvl="0"/>
            <a:r>
              <a:rPr lang="en-US" dirty="0" smtClean="0"/>
              <a:t>Presentation Name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57800" y="4111798"/>
            <a:ext cx="2057400" cy="2057400"/>
          </a:xfrm>
          <a:prstGeom prst="rect">
            <a:avLst/>
          </a:prstGeom>
        </p:spPr>
      </p:pic>
    </p:spTree>
    <p:extLst>
      <p:ext uri="{BB962C8B-B14F-4D97-AF65-F5344CB8AC3E}">
        <p14:creationId xmlns:p14="http://schemas.microsoft.com/office/powerpoint/2010/main" val="32636513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ue Transition">
    <p:bg>
      <p:bgPr>
        <a:solidFill>
          <a:srgbClr val="00277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4800" y="2514600"/>
            <a:ext cx="7620000" cy="2590800"/>
          </a:xfrm>
        </p:spPr>
        <p:txBody>
          <a:bodyPr>
            <a:noAutofit/>
          </a:bodyPr>
          <a:lstStyle>
            <a:lvl1pPr marL="0" indent="0">
              <a:buNone/>
              <a:defRPr sz="4200" baseline="0">
                <a:solidFill>
                  <a:schemeClr val="bg1"/>
                </a:solidFill>
                <a:latin typeface="Times New Roman" panose="02020603050405020304" pitchFamily="18" charset="0"/>
                <a:cs typeface="Times New Roman" panose="02020603050405020304" pitchFamily="18" charset="0"/>
              </a:defRPr>
            </a:lvl1pPr>
            <a:lvl2pPr>
              <a:defRPr sz="4200">
                <a:latin typeface="Times New Roman" panose="02020603050405020304" pitchFamily="18" charset="0"/>
                <a:cs typeface="Times New Roman" panose="02020603050405020304" pitchFamily="18" charset="0"/>
              </a:defRPr>
            </a:lvl2pPr>
            <a:lvl3pPr>
              <a:defRPr sz="4200">
                <a:latin typeface="Times New Roman" panose="02020603050405020304" pitchFamily="18" charset="0"/>
                <a:cs typeface="Times New Roman" panose="02020603050405020304" pitchFamily="18" charset="0"/>
              </a:defRPr>
            </a:lvl3pPr>
            <a:lvl4pPr>
              <a:defRPr sz="4200">
                <a:latin typeface="Times New Roman" panose="02020603050405020304" pitchFamily="18" charset="0"/>
                <a:cs typeface="Times New Roman" panose="02020603050405020304" pitchFamily="18" charset="0"/>
              </a:defRPr>
            </a:lvl4pPr>
            <a:lvl5pPr>
              <a:defRPr sz="4200">
                <a:latin typeface="Times New Roman" panose="02020603050405020304" pitchFamily="18" charset="0"/>
                <a:cs typeface="Times New Roman" panose="02020603050405020304" pitchFamily="18" charset="0"/>
              </a:defRPr>
            </a:lvl5pPr>
          </a:lstStyle>
          <a:p>
            <a:pPr lvl="0"/>
            <a:r>
              <a:rPr lang="en-US" dirty="0" smtClean="0"/>
              <a:t>Placeholder</a:t>
            </a:r>
            <a:endParaRPr lang="en-US" dirty="0"/>
          </a:p>
        </p:txBody>
      </p:sp>
    </p:spTree>
    <p:extLst>
      <p:ext uri="{BB962C8B-B14F-4D97-AF65-F5344CB8AC3E}">
        <p14:creationId xmlns:p14="http://schemas.microsoft.com/office/powerpoint/2010/main" val="33444290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White Transition">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4800" y="2514600"/>
            <a:ext cx="7620000" cy="2590800"/>
          </a:xfrm>
        </p:spPr>
        <p:txBody>
          <a:bodyPr>
            <a:noAutofit/>
          </a:bodyPr>
          <a:lstStyle>
            <a:lvl1pPr marL="0" indent="0">
              <a:buNone/>
              <a:defRPr sz="4200" baseline="0">
                <a:solidFill>
                  <a:srgbClr val="002776"/>
                </a:solidFill>
                <a:latin typeface="Times New Roman" panose="02020603050405020304" pitchFamily="18" charset="0"/>
                <a:cs typeface="Times New Roman" panose="02020603050405020304" pitchFamily="18" charset="0"/>
              </a:defRPr>
            </a:lvl1pPr>
            <a:lvl2pPr>
              <a:defRPr sz="4200">
                <a:latin typeface="Times New Roman" panose="02020603050405020304" pitchFamily="18" charset="0"/>
                <a:cs typeface="Times New Roman" panose="02020603050405020304" pitchFamily="18" charset="0"/>
              </a:defRPr>
            </a:lvl2pPr>
            <a:lvl3pPr>
              <a:defRPr sz="4200">
                <a:latin typeface="Times New Roman" panose="02020603050405020304" pitchFamily="18" charset="0"/>
                <a:cs typeface="Times New Roman" panose="02020603050405020304" pitchFamily="18" charset="0"/>
              </a:defRPr>
            </a:lvl3pPr>
            <a:lvl4pPr>
              <a:defRPr sz="4200">
                <a:latin typeface="Times New Roman" panose="02020603050405020304" pitchFamily="18" charset="0"/>
                <a:cs typeface="Times New Roman" panose="02020603050405020304" pitchFamily="18" charset="0"/>
              </a:defRPr>
            </a:lvl4pPr>
            <a:lvl5pPr>
              <a:defRPr sz="4200">
                <a:latin typeface="Times New Roman" panose="02020603050405020304" pitchFamily="18" charset="0"/>
                <a:cs typeface="Times New Roman" panose="02020603050405020304" pitchFamily="18" charset="0"/>
              </a:defRPr>
            </a:lvl5pPr>
          </a:lstStyle>
          <a:p>
            <a:pPr lvl="0"/>
            <a:r>
              <a:rPr lang="en-US" dirty="0" smtClean="0"/>
              <a:t>Placeholder</a:t>
            </a:r>
            <a:endParaRPr lang="en-US" dirty="0"/>
          </a:p>
        </p:txBody>
      </p:sp>
    </p:spTree>
    <p:extLst>
      <p:ext uri="{BB962C8B-B14F-4D97-AF65-F5344CB8AC3E}">
        <p14:creationId xmlns:p14="http://schemas.microsoft.com/office/powerpoint/2010/main" val="29134886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t Top">
    <p:spTree>
      <p:nvGrpSpPr>
        <p:cNvPr id="1" name=""/>
        <p:cNvGrpSpPr/>
        <p:nvPr/>
      </p:nvGrpSpPr>
      <p:grpSpPr>
        <a:xfrm>
          <a:off x="0" y="0"/>
          <a:ext cx="0" cy="0"/>
          <a:chOff x="0" y="0"/>
          <a:chExt cx="0" cy="0"/>
        </a:xfrm>
      </p:grpSpPr>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7"/>
          </p:nvPr>
        </p:nvSpPr>
        <p:spPr>
          <a:xfrm>
            <a:off x="152400" y="894536"/>
            <a:ext cx="8534400" cy="5231627"/>
          </a:xfrm>
        </p:spPr>
        <p:txBody>
          <a:bodyPr/>
          <a:lstStyle>
            <a:lvl1pPr marL="55563" indent="-55563">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8"/>
          </p:nvPr>
        </p:nvSpPr>
        <p:spPr/>
        <p:txBody>
          <a:bodyPr/>
          <a:lstStyle/>
          <a:p>
            <a:pPr algn="r"/>
            <a:fld id="{472D23BB-080E-41D7-B68F-DF010708B3FB}" type="datetime1">
              <a:rPr lang="en-US" smtClean="0">
                <a:solidFill>
                  <a:srgbClr val="002776"/>
                </a:solidFill>
              </a:rPr>
              <a:t>1/3/2020</a:t>
            </a:fld>
            <a:endParaRPr dirty="0">
              <a:solidFill>
                <a:srgbClr val="002776"/>
              </a:solidFill>
            </a:endParaRPr>
          </a:p>
        </p:txBody>
      </p:sp>
      <p:sp>
        <p:nvSpPr>
          <p:cNvPr id="5" name="Footer Placeholder 4"/>
          <p:cNvSpPr>
            <a:spLocks noGrp="1"/>
          </p:cNvSpPr>
          <p:nvPr>
            <p:ph type="ftr" sz="quarter" idx="19"/>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138265947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t Top with Kicker">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1638300" y="5701319"/>
            <a:ext cx="5867401" cy="460375"/>
          </a:xfrm>
          <a:ln w="28575">
            <a:solidFill>
              <a:schemeClr val="accent2"/>
            </a:solidFill>
          </a:ln>
        </p:spPr>
        <p:txBody>
          <a:bodyPr anchor="ctr">
            <a:normAutofit/>
          </a:bodyPr>
          <a:lstStyle>
            <a:lvl1pPr marL="0" indent="0" algn="ctr">
              <a:buNone/>
              <a:defRPr sz="1200" b="1">
                <a:latin typeface="Arial" panose="020B0604020202020204" pitchFamily="34" charset="0"/>
                <a:cs typeface="Arial" panose="020B0604020202020204" pitchFamily="34" charset="0"/>
              </a:defRPr>
            </a:lvl1pPr>
          </a:lstStyle>
          <a:p>
            <a:pPr lvl="0"/>
            <a:r>
              <a:rPr lang="en-US" dirty="0" smtClean="0"/>
              <a:t>Kicker</a:t>
            </a:r>
            <a:endParaRPr lang="en-US" dirty="0"/>
          </a:p>
        </p:txBody>
      </p:sp>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8"/>
          </p:nvPr>
        </p:nvSpPr>
        <p:spPr>
          <a:xfrm>
            <a:off x="152400" y="894535"/>
            <a:ext cx="8534400" cy="4744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9"/>
          </p:nvPr>
        </p:nvSpPr>
        <p:spPr/>
        <p:txBody>
          <a:bodyPr/>
          <a:lstStyle/>
          <a:p>
            <a:pPr algn="r"/>
            <a:fld id="{6E35907D-7F6D-4F47-AD4F-EBEED99696DA}" type="datetime1">
              <a:rPr lang="en-US" smtClean="0">
                <a:solidFill>
                  <a:srgbClr val="002776"/>
                </a:solidFill>
              </a:rPr>
              <a:t>1/3/2020</a:t>
            </a:fld>
            <a:endParaRPr dirty="0">
              <a:solidFill>
                <a:srgbClr val="002776"/>
              </a:solidFill>
            </a:endParaRPr>
          </a:p>
        </p:txBody>
      </p:sp>
      <p:sp>
        <p:nvSpPr>
          <p:cNvPr id="6" name="Footer Placeholder 5"/>
          <p:cNvSpPr>
            <a:spLocks noGrp="1"/>
          </p:cNvSpPr>
          <p:nvPr>
            <p:ph type="ftr" sz="quarter" idx="20"/>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278887029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Strapline">
    <p:spTree>
      <p:nvGrpSpPr>
        <p:cNvPr id="1" name=""/>
        <p:cNvGrpSpPr/>
        <p:nvPr/>
      </p:nvGrpSpPr>
      <p:grpSpPr>
        <a:xfrm>
          <a:off x="0" y="0"/>
          <a:ext cx="0" cy="0"/>
          <a:chOff x="0" y="0"/>
          <a:chExt cx="0" cy="0"/>
        </a:xfrm>
      </p:grpSpPr>
      <p:sp>
        <p:nvSpPr>
          <p:cNvPr id="8" name="Text Placeholder 17"/>
          <p:cNvSpPr>
            <a:spLocks noGrp="1"/>
          </p:cNvSpPr>
          <p:nvPr>
            <p:ph type="body" sz="quarter" idx="13" hasCustomPrompt="1"/>
          </p:nvPr>
        </p:nvSpPr>
        <p:spPr>
          <a:xfrm>
            <a:off x="152400" y="894536"/>
            <a:ext cx="8839200" cy="629464"/>
          </a:xfrm>
          <a:prstGeom prst="rect">
            <a:avLst/>
          </a:prstGeom>
        </p:spPr>
        <p:txBody>
          <a:bodyPr>
            <a:normAutofit/>
          </a:bodyPr>
          <a:lstStyle>
            <a:lvl1pPr marL="63500" indent="0">
              <a:buNone/>
              <a:defRPr sz="1600" b="0" baseline="0">
                <a:latin typeface="Arial" panose="020B0604020202020204" pitchFamily="34" charset="0"/>
                <a:cs typeface="Arial" panose="020B0604020202020204" pitchFamily="34" charset="0"/>
              </a:defRPr>
            </a:lvl1pPr>
          </a:lstStyle>
          <a:p>
            <a:pPr lvl="0"/>
            <a:r>
              <a:rPr lang="en-US" sz="1600" dirty="0" smtClean="0">
                <a:solidFill>
                  <a:srgbClr val="002776"/>
                </a:solidFill>
                <a:latin typeface="Arial" pitchFamily="34" charset="0"/>
                <a:cs typeface="Arial" pitchFamily="34" charset="0"/>
              </a:rPr>
              <a:t>Strapline</a:t>
            </a:r>
          </a:p>
          <a:p>
            <a:pPr lvl="0"/>
            <a:r>
              <a:rPr lang="en-US" sz="1600" dirty="0" smtClean="0">
                <a:solidFill>
                  <a:srgbClr val="002776"/>
                </a:solidFill>
                <a:latin typeface="Arial" pitchFamily="34" charset="0"/>
                <a:cs typeface="Arial" pitchFamily="34" charset="0"/>
              </a:rPr>
              <a:t>Strapline Level 2</a:t>
            </a:r>
          </a:p>
        </p:txBody>
      </p:sp>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7"/>
          </p:nvPr>
        </p:nvSpPr>
        <p:spPr>
          <a:xfrm>
            <a:off x="152400" y="1600200"/>
            <a:ext cx="8534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8"/>
          </p:nvPr>
        </p:nvSpPr>
        <p:spPr/>
        <p:txBody>
          <a:bodyPr/>
          <a:lstStyle/>
          <a:p>
            <a:pPr algn="r"/>
            <a:fld id="{A7EBF0BD-D00D-416E-93B8-EE7986DFE5F8}" type="datetime1">
              <a:rPr lang="en-US" smtClean="0">
                <a:solidFill>
                  <a:srgbClr val="002776"/>
                </a:solidFill>
              </a:rPr>
              <a:t>1/3/2020</a:t>
            </a:fld>
            <a:endParaRPr dirty="0">
              <a:solidFill>
                <a:srgbClr val="002776"/>
              </a:solidFill>
            </a:endParaRPr>
          </a:p>
        </p:txBody>
      </p:sp>
      <p:sp>
        <p:nvSpPr>
          <p:cNvPr id="5" name="Footer Placeholder 4"/>
          <p:cNvSpPr>
            <a:spLocks noGrp="1"/>
          </p:cNvSpPr>
          <p:nvPr>
            <p:ph type="ftr" sz="quarter" idx="19"/>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17133984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with Strapline and Kicker">
    <p:spTree>
      <p:nvGrpSpPr>
        <p:cNvPr id="1" name=""/>
        <p:cNvGrpSpPr/>
        <p:nvPr/>
      </p:nvGrpSpPr>
      <p:grpSpPr>
        <a:xfrm>
          <a:off x="0" y="0"/>
          <a:ext cx="0" cy="0"/>
          <a:chOff x="0" y="0"/>
          <a:chExt cx="0" cy="0"/>
        </a:xfrm>
      </p:grpSpPr>
      <p:sp>
        <p:nvSpPr>
          <p:cNvPr id="8" name="Text Placeholder 17"/>
          <p:cNvSpPr>
            <a:spLocks noGrp="1"/>
          </p:cNvSpPr>
          <p:nvPr>
            <p:ph type="body" sz="quarter" idx="13" hasCustomPrompt="1"/>
          </p:nvPr>
        </p:nvSpPr>
        <p:spPr>
          <a:xfrm>
            <a:off x="152400" y="894536"/>
            <a:ext cx="8839200" cy="629464"/>
          </a:xfrm>
          <a:prstGeom prst="rect">
            <a:avLst/>
          </a:prstGeom>
        </p:spPr>
        <p:txBody>
          <a:bodyPr>
            <a:normAutofit/>
          </a:bodyPr>
          <a:lstStyle>
            <a:lvl1pPr marL="63500" indent="0">
              <a:buNone/>
              <a:defRPr sz="1600" baseline="0">
                <a:latin typeface="Arial" panose="020B0604020202020204" pitchFamily="34" charset="0"/>
                <a:cs typeface="Arial" panose="020B0604020202020204" pitchFamily="34" charset="0"/>
              </a:defRPr>
            </a:lvl1pPr>
          </a:lstStyle>
          <a:p>
            <a:pPr lvl="0"/>
            <a:r>
              <a:rPr lang="en-US" sz="1600" dirty="0" smtClean="0">
                <a:solidFill>
                  <a:srgbClr val="002776"/>
                </a:solidFill>
                <a:latin typeface="Arial" pitchFamily="34" charset="0"/>
                <a:cs typeface="Arial" pitchFamily="34" charset="0"/>
              </a:rPr>
              <a:t>Strapline</a:t>
            </a:r>
          </a:p>
          <a:p>
            <a:pPr lvl="0"/>
            <a:r>
              <a:rPr lang="en-US" sz="1600" dirty="0" smtClean="0">
                <a:solidFill>
                  <a:srgbClr val="002776"/>
                </a:solidFill>
                <a:latin typeface="Arial" pitchFamily="34" charset="0"/>
                <a:cs typeface="Arial" pitchFamily="34" charset="0"/>
              </a:rPr>
              <a:t>Strapline Level 2</a:t>
            </a:r>
            <a:endParaRPr lang="en-US" sz="3200" dirty="0">
              <a:solidFill>
                <a:schemeClr val="accent1"/>
              </a:solidFill>
              <a:latin typeface="Arial" pitchFamily="34" charset="0"/>
              <a:cs typeface="Arial" pitchFamily="34" charset="0"/>
            </a:endParaRPr>
          </a:p>
        </p:txBody>
      </p:sp>
      <p:sp>
        <p:nvSpPr>
          <p:cNvPr id="5" name="Content Placeholder 4"/>
          <p:cNvSpPr>
            <a:spLocks noGrp="1"/>
          </p:cNvSpPr>
          <p:nvPr>
            <p:ph sz="quarter" idx="17" hasCustomPrompt="1"/>
          </p:nvPr>
        </p:nvSpPr>
        <p:spPr>
          <a:xfrm>
            <a:off x="1638300" y="5701319"/>
            <a:ext cx="5867401" cy="460375"/>
          </a:xfrm>
          <a:ln w="28575">
            <a:solidFill>
              <a:schemeClr val="accent2"/>
            </a:solidFill>
          </a:ln>
        </p:spPr>
        <p:txBody>
          <a:bodyPr anchor="ctr">
            <a:normAutofit/>
          </a:bodyPr>
          <a:lstStyle>
            <a:lvl1pPr marL="0" indent="0" algn="ctr">
              <a:buNone/>
              <a:defRPr sz="1200" b="1">
                <a:latin typeface="Arial" panose="020B0604020202020204" pitchFamily="34" charset="0"/>
                <a:cs typeface="Arial" panose="020B0604020202020204" pitchFamily="34" charset="0"/>
              </a:defRPr>
            </a:lvl1pPr>
          </a:lstStyle>
          <a:p>
            <a:pPr lvl="0"/>
            <a:r>
              <a:rPr lang="en-US" dirty="0" smtClean="0"/>
              <a:t>Kicker</a:t>
            </a:r>
            <a:endParaRPr lang="en-US" dirty="0"/>
          </a:p>
        </p:txBody>
      </p:sp>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8"/>
          </p:nvPr>
        </p:nvSpPr>
        <p:spPr>
          <a:xfrm>
            <a:off x="152400" y="1600201"/>
            <a:ext cx="85344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9"/>
          </p:nvPr>
        </p:nvSpPr>
        <p:spPr/>
        <p:txBody>
          <a:bodyPr/>
          <a:lstStyle/>
          <a:p>
            <a:pPr algn="r"/>
            <a:fld id="{9475C2DB-980F-432C-8B12-0DFDC6159408}" type="datetime1">
              <a:rPr lang="en-US" smtClean="0">
                <a:solidFill>
                  <a:srgbClr val="002776"/>
                </a:solidFill>
              </a:rPr>
              <a:t>1/3/2020</a:t>
            </a:fld>
            <a:endParaRPr dirty="0">
              <a:solidFill>
                <a:srgbClr val="002776"/>
              </a:solidFill>
            </a:endParaRPr>
          </a:p>
        </p:txBody>
      </p:sp>
      <p:sp>
        <p:nvSpPr>
          <p:cNvPr id="6" name="Footer Placeholder 5"/>
          <p:cNvSpPr>
            <a:spLocks noGrp="1"/>
          </p:cNvSpPr>
          <p:nvPr>
            <p:ph type="ftr" sz="quarter" idx="20"/>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11415177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No Strapline">
    <p:spTree>
      <p:nvGrpSpPr>
        <p:cNvPr id="1" name=""/>
        <p:cNvGrpSpPr/>
        <p:nvPr/>
      </p:nvGrpSpPr>
      <p:grpSpPr>
        <a:xfrm>
          <a:off x="0" y="0"/>
          <a:ext cx="0" cy="0"/>
          <a:chOff x="0" y="0"/>
          <a:chExt cx="0" cy="0"/>
        </a:xfrm>
      </p:grpSpPr>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7"/>
          </p:nvPr>
        </p:nvSpPr>
        <p:spPr>
          <a:xfrm>
            <a:off x="152400" y="1600200"/>
            <a:ext cx="8534400" cy="4525963"/>
          </a:xfrm>
        </p:spPr>
        <p:txBody>
          <a:bodyPr/>
          <a:lstStyle>
            <a:lvl1pPr marL="55563" indent="-55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8"/>
          </p:nvPr>
        </p:nvSpPr>
        <p:spPr/>
        <p:txBody>
          <a:bodyPr/>
          <a:lstStyle/>
          <a:p>
            <a:pPr algn="r"/>
            <a:fld id="{C20D74B8-300F-4753-9A8C-720F0C203551}" type="datetime1">
              <a:rPr lang="en-US" smtClean="0">
                <a:solidFill>
                  <a:srgbClr val="002776"/>
                </a:solidFill>
              </a:rPr>
              <a:t>1/3/2020</a:t>
            </a:fld>
            <a:endParaRPr dirty="0">
              <a:solidFill>
                <a:srgbClr val="002776"/>
              </a:solidFill>
            </a:endParaRPr>
          </a:p>
        </p:txBody>
      </p:sp>
      <p:sp>
        <p:nvSpPr>
          <p:cNvPr id="5" name="Footer Placeholder 4"/>
          <p:cNvSpPr>
            <a:spLocks noGrp="1"/>
          </p:cNvSpPr>
          <p:nvPr>
            <p:ph type="ftr" sz="quarter" idx="19"/>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3730993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0" fontAlgn="base">
              <a:spcBef>
                <a:spcPct val="0"/>
              </a:spcBef>
              <a:spcAft>
                <a:spcPct val="0"/>
              </a:spcAft>
              <a:defRPr lang="en-US" sz="3600" b="1" dirty="0" smtClean="0">
                <a:solidFill>
                  <a:srgbClr val="3A4F96"/>
                </a:solidFill>
                <a:latin typeface="+mj-lt"/>
                <a:ea typeface="+mj-ea"/>
                <a:cs typeface="+mj-cs"/>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fld id="{6CFCEB30-2C85-4EB7-B4F1-D3E8A5E784AD}" type="datetime1">
              <a:rPr lang="en-US" smtClean="0"/>
              <a:t>1/3/2020</a:t>
            </a:fld>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r>
              <a:rPr lang="en-US" dirty="0"/>
              <a:t>DRAFT</a:t>
            </a:r>
          </a:p>
        </p:txBody>
      </p:sp>
      <p:sp>
        <p:nvSpPr>
          <p:cNvPr id="6" name="Slide Number Placeholder 5"/>
          <p:cNvSpPr>
            <a:spLocks noGrp="1"/>
          </p:cNvSpPr>
          <p:nvPr>
            <p:ph type="sldNum" sz="quarter" idx="12"/>
          </p:nvPr>
        </p:nvSpPr>
        <p:spPr/>
        <p:txBody>
          <a:bodyPr/>
          <a:lstStyle>
            <a:lvl1pPr>
              <a:defRPr/>
            </a:lvl1pPr>
          </a:lstStyle>
          <a:p>
            <a:fld id="{2A2D3FD9-4D4A-42F2-B835-1B87F919929B}" type="slidenum">
              <a:rPr lang="en-US"/>
              <a:pPr/>
              <a:t>‹#›</a:t>
            </a:fld>
            <a:endParaRPr lang="en-US" dirty="0"/>
          </a:p>
        </p:txBody>
      </p:sp>
      <p:sp>
        <p:nvSpPr>
          <p:cNvPr id="7" name="Rectangle 3"/>
          <p:cNvSpPr>
            <a:spLocks noGrp="1" noChangeArrowheads="1"/>
          </p:cNvSpPr>
          <p:nvPr userDrawn="1">
            <p:ph type="body" idx="1"/>
          </p:nvPr>
        </p:nvSpPr>
        <p:spPr>
          <a:xfrm>
            <a:off x="0" y="1371600"/>
            <a:ext cx="9144000" cy="5257800"/>
          </a:xfrm>
        </p:spPr>
        <p:txBody>
          <a:bodyPr/>
          <a:lstStyle>
            <a:lvl1pPr>
              <a:defRPr>
                <a:latin typeface="Calibri" panose="020F0502020204030204" pitchFamily="34" charset="0"/>
                <a:cs typeface="Calibri" panose="020F0502020204030204" pitchFamily="34" charset="0"/>
              </a:defRPr>
            </a:lvl1pPr>
            <a:lvl2pPr>
              <a:defRPr/>
            </a:lvl2pPr>
          </a:lstStyle>
          <a:p>
            <a:r>
              <a:rPr lang="en-US" sz="1800" b="1" dirty="0"/>
              <a:t>Description/Mission:  </a:t>
            </a:r>
            <a:r>
              <a:rPr lang="en-US" sz="1800" dirty="0"/>
              <a:t>2-3 sentences describing the program or overall mission of the office (if applicable).  Include what the program is, whom and how many are served, and desired end state (impact statement).</a:t>
            </a:r>
            <a:endParaRPr lang="en-US" sz="1400" dirty="0"/>
          </a:p>
          <a:p>
            <a:endParaRPr lang="en-US" sz="1000" b="1" dirty="0"/>
          </a:p>
          <a:p>
            <a:r>
              <a:rPr lang="en-US" sz="1800" b="1" dirty="0"/>
              <a:t>Key Initiatives:</a:t>
            </a:r>
          </a:p>
          <a:p>
            <a:pPr lvl="1"/>
            <a:r>
              <a:rPr lang="en-US" sz="1400" dirty="0"/>
              <a:t>Initiative #1:  Major efforts underway or major supporting programs.  Include brief description (1-2 sentences) of what the program is and its intended impact.</a:t>
            </a:r>
          </a:p>
          <a:p>
            <a:pPr lvl="1"/>
            <a:r>
              <a:rPr lang="en-US" sz="1400" dirty="0"/>
              <a:t>Initiative #2:   </a:t>
            </a:r>
          </a:p>
          <a:p>
            <a:pPr lvl="1"/>
            <a:r>
              <a:rPr lang="en-US" sz="1400" dirty="0"/>
              <a:t>Initiative #3:</a:t>
            </a:r>
          </a:p>
          <a:p>
            <a:pPr lvl="1">
              <a:buNone/>
            </a:pPr>
            <a:endParaRPr lang="en-US" sz="1000" dirty="0"/>
          </a:p>
          <a:p>
            <a:r>
              <a:rPr lang="en-US" sz="1800" b="1" dirty="0"/>
              <a:t>Issues and Interest:</a:t>
            </a:r>
          </a:p>
          <a:p>
            <a:pPr lvl="1"/>
            <a:r>
              <a:rPr lang="en-US" sz="1400" dirty="0" err="1"/>
              <a:t>Bulletize</a:t>
            </a:r>
            <a:r>
              <a:rPr lang="en-US" sz="1400" dirty="0"/>
              <a:t> major, high-level issues encountered that present barriers to success (with a short description:  1-2 sentences)</a:t>
            </a:r>
          </a:p>
          <a:p>
            <a:pPr lvl="1"/>
            <a:r>
              <a:rPr lang="en-US" sz="1400" dirty="0"/>
              <a:t>Also indicate major interest from significant outside entities (</a:t>
            </a:r>
            <a:r>
              <a:rPr lang="en-US" sz="1400" dirty="0" err="1"/>
              <a:t>ie</a:t>
            </a:r>
            <a:r>
              <a:rPr lang="en-US" sz="1400" dirty="0"/>
              <a:t> – Congress, White House, other agencies).  Also indicate any collaboration with other Federal entities, non-profit partners, etc. </a:t>
            </a:r>
          </a:p>
          <a:p>
            <a:endParaRPr lang="en-US" sz="1000" b="1" dirty="0"/>
          </a:p>
          <a:p>
            <a:r>
              <a:rPr lang="en-US" sz="1800" b="1" dirty="0"/>
              <a:t>Resources:</a:t>
            </a:r>
          </a:p>
          <a:p>
            <a:pPr lvl="1"/>
            <a:r>
              <a:rPr lang="en-US" sz="1400" dirty="0"/>
              <a:t>List FY11budget/funding activity provided by the Military Services to support the program</a:t>
            </a:r>
          </a:p>
          <a:p>
            <a:pPr>
              <a:buNone/>
            </a:pPr>
            <a:endParaRPr lang="en-US" sz="2000" dirty="0"/>
          </a:p>
          <a:p>
            <a:endParaRPr lang="en-US" sz="20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o Strapline with Kicker">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1638300" y="5701319"/>
            <a:ext cx="5867401" cy="460375"/>
          </a:xfrm>
          <a:ln w="28575">
            <a:solidFill>
              <a:schemeClr val="accent2"/>
            </a:solidFill>
          </a:ln>
        </p:spPr>
        <p:txBody>
          <a:bodyPr anchor="ctr">
            <a:normAutofit/>
          </a:bodyPr>
          <a:lstStyle>
            <a:lvl1pPr marL="0" indent="0" algn="ctr">
              <a:buNone/>
              <a:defRPr sz="1200" b="1">
                <a:latin typeface="Arial" panose="020B0604020202020204" pitchFamily="34" charset="0"/>
                <a:cs typeface="Arial" panose="020B0604020202020204" pitchFamily="34" charset="0"/>
              </a:defRPr>
            </a:lvl1pPr>
          </a:lstStyle>
          <a:p>
            <a:pPr lvl="0"/>
            <a:r>
              <a:rPr lang="en-US" dirty="0" smtClean="0"/>
              <a:t>Kicker</a:t>
            </a:r>
            <a:endParaRPr lang="en-US" dirty="0"/>
          </a:p>
        </p:txBody>
      </p:sp>
      <p:sp>
        <p:nvSpPr>
          <p:cNvPr id="1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Text Placeholder 3"/>
          <p:cNvSpPr>
            <a:spLocks noGrp="1"/>
          </p:cNvSpPr>
          <p:nvPr>
            <p:ph type="body" sz="quarter" idx="18"/>
          </p:nvPr>
        </p:nvSpPr>
        <p:spPr>
          <a:xfrm>
            <a:off x="152400" y="1600201"/>
            <a:ext cx="8534400" cy="4038600"/>
          </a:xfrm>
        </p:spPr>
        <p:txBody>
          <a:bodyPr/>
          <a:lstStyle>
            <a:lvl1pPr marL="55563" indent="-55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9"/>
          </p:nvPr>
        </p:nvSpPr>
        <p:spPr/>
        <p:txBody>
          <a:bodyPr/>
          <a:lstStyle/>
          <a:p>
            <a:pPr algn="r"/>
            <a:fld id="{FE985AAC-8544-46D2-A8C5-9D3C93C18AC3}" type="datetime1">
              <a:rPr lang="en-US" smtClean="0">
                <a:solidFill>
                  <a:srgbClr val="002776"/>
                </a:solidFill>
              </a:rPr>
              <a:t>1/3/2020</a:t>
            </a:fld>
            <a:endParaRPr dirty="0">
              <a:solidFill>
                <a:srgbClr val="002776"/>
              </a:solidFill>
            </a:endParaRPr>
          </a:p>
        </p:txBody>
      </p:sp>
      <p:sp>
        <p:nvSpPr>
          <p:cNvPr id="6" name="Footer Placeholder 5"/>
          <p:cNvSpPr>
            <a:spLocks noGrp="1"/>
          </p:cNvSpPr>
          <p:nvPr>
            <p:ph type="ftr" sz="quarter" idx="20"/>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149442060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Headers Content No Strap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1" y="1607029"/>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iBar:31/270"/>
          <p:cNvCxnSpPr/>
          <p:nvPr userDrawn="1"/>
        </p:nvCxnSpPr>
        <p:spPr>
          <a:xfrm>
            <a:off x="4733924" y="3998399"/>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2" name="iBar:31/270"/>
          <p:cNvCxnSpPr/>
          <p:nvPr userDrawn="1"/>
        </p:nvCxnSpPr>
        <p:spPr>
          <a:xfrm>
            <a:off x="393700" y="3998399"/>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3" name="iBar:31/270"/>
          <p:cNvCxnSpPr/>
          <p:nvPr userDrawn="1"/>
        </p:nvCxnSpPr>
        <p:spPr>
          <a:xfrm>
            <a:off x="4733924" y="1466304"/>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4" name="iBar:31/270"/>
          <p:cNvCxnSpPr/>
          <p:nvPr userDrawn="1"/>
        </p:nvCxnSpPr>
        <p:spPr>
          <a:xfrm>
            <a:off x="393700" y="1466303"/>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7"/>
          </p:nvPr>
        </p:nvSpPr>
        <p:spPr>
          <a:xfrm>
            <a:off x="4734792" y="1607030"/>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8"/>
          </p:nvPr>
        </p:nvSpPr>
        <p:spPr>
          <a:xfrm>
            <a:off x="400051" y="4128620"/>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idx="19"/>
          </p:nvPr>
        </p:nvSpPr>
        <p:spPr>
          <a:xfrm>
            <a:off x="4734792" y="4128492"/>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Content Placeholder 26"/>
          <p:cNvSpPr>
            <a:spLocks noGrp="1"/>
          </p:cNvSpPr>
          <p:nvPr>
            <p:ph sz="quarter" idx="24" hasCustomPrompt="1"/>
          </p:nvPr>
        </p:nvSpPr>
        <p:spPr>
          <a:xfrm>
            <a:off x="1853247" y="12954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8" name="Content Placeholder 26"/>
          <p:cNvSpPr>
            <a:spLocks noGrp="1"/>
          </p:cNvSpPr>
          <p:nvPr>
            <p:ph sz="quarter" idx="25" hasCustomPrompt="1"/>
          </p:nvPr>
        </p:nvSpPr>
        <p:spPr>
          <a:xfrm>
            <a:off x="6193471" y="12954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9" name="Content Placeholder 26"/>
          <p:cNvSpPr>
            <a:spLocks noGrp="1"/>
          </p:cNvSpPr>
          <p:nvPr>
            <p:ph sz="quarter" idx="26" hasCustomPrompt="1"/>
          </p:nvPr>
        </p:nvSpPr>
        <p:spPr>
          <a:xfrm>
            <a:off x="1853247" y="38100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30" name="Content Placeholder 26"/>
          <p:cNvSpPr>
            <a:spLocks noGrp="1"/>
          </p:cNvSpPr>
          <p:nvPr>
            <p:ph sz="quarter" idx="27" hasCustomPrompt="1"/>
          </p:nvPr>
        </p:nvSpPr>
        <p:spPr>
          <a:xfrm>
            <a:off x="6193471" y="38100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4" name="Date Placeholder 3"/>
          <p:cNvSpPr>
            <a:spLocks noGrp="1"/>
          </p:cNvSpPr>
          <p:nvPr>
            <p:ph type="dt" sz="half" idx="28"/>
          </p:nvPr>
        </p:nvSpPr>
        <p:spPr/>
        <p:txBody>
          <a:bodyPr/>
          <a:lstStyle/>
          <a:p>
            <a:pPr algn="r"/>
            <a:fld id="{3E3F78B6-3E00-4D77-8F19-7C71102FB19E}" type="datetime1">
              <a:rPr lang="en-US" smtClean="0">
                <a:solidFill>
                  <a:srgbClr val="002776"/>
                </a:solidFill>
              </a:rPr>
              <a:t>1/3/2020</a:t>
            </a:fld>
            <a:endParaRPr dirty="0">
              <a:solidFill>
                <a:srgbClr val="002776"/>
              </a:solidFill>
            </a:endParaRPr>
          </a:p>
        </p:txBody>
      </p:sp>
      <p:sp>
        <p:nvSpPr>
          <p:cNvPr id="5" name="Footer Placeholder 4"/>
          <p:cNvSpPr>
            <a:spLocks noGrp="1"/>
          </p:cNvSpPr>
          <p:nvPr>
            <p:ph type="ftr" sz="quarter" idx="29"/>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158716691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4 Headers Content with Strap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1" y="1607029"/>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iBar:31/270"/>
          <p:cNvCxnSpPr/>
          <p:nvPr userDrawn="1"/>
        </p:nvCxnSpPr>
        <p:spPr>
          <a:xfrm>
            <a:off x="4733924" y="3998399"/>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2" name="iBar:31/270"/>
          <p:cNvCxnSpPr/>
          <p:nvPr userDrawn="1"/>
        </p:nvCxnSpPr>
        <p:spPr>
          <a:xfrm>
            <a:off x="393700" y="3998399"/>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3" name="iBar:31/270"/>
          <p:cNvCxnSpPr/>
          <p:nvPr userDrawn="1"/>
        </p:nvCxnSpPr>
        <p:spPr>
          <a:xfrm>
            <a:off x="4733924" y="1466304"/>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cxnSp>
        <p:nvCxnSpPr>
          <p:cNvPr id="14" name="iBar:31/270"/>
          <p:cNvCxnSpPr/>
          <p:nvPr userDrawn="1"/>
        </p:nvCxnSpPr>
        <p:spPr>
          <a:xfrm>
            <a:off x="393700" y="1466303"/>
            <a:ext cx="4016375" cy="0"/>
          </a:xfrm>
          <a:prstGeom prst="line">
            <a:avLst/>
          </a:prstGeom>
          <a:ln w="12700">
            <a:solidFill>
              <a:srgbClr val="002776"/>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7"/>
          </p:nvPr>
        </p:nvSpPr>
        <p:spPr>
          <a:xfrm>
            <a:off x="4734792" y="1607030"/>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8"/>
          </p:nvPr>
        </p:nvSpPr>
        <p:spPr>
          <a:xfrm>
            <a:off x="400051" y="4128620"/>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idx="19"/>
          </p:nvPr>
        </p:nvSpPr>
        <p:spPr>
          <a:xfrm>
            <a:off x="4734792" y="4128492"/>
            <a:ext cx="4010024" cy="2103120"/>
          </a:xfrm>
        </p:spPr>
        <p:txBody>
          <a:bodyPr>
            <a:normAutofit/>
          </a:bodyPr>
          <a:lstStyle>
            <a:lvl1pPr marL="225425" indent="-225425">
              <a:defRPr sz="1200"/>
            </a:lvl1pPr>
            <a:lvl2pPr marL="344488" indent="-231775">
              <a:defRPr sz="1200"/>
            </a:lvl2pPr>
            <a:lvl3pPr marL="466725" indent="-228600">
              <a:defRPr sz="1200"/>
            </a:lvl3pPr>
            <a:lvl4pPr marL="566738" indent="-228600">
              <a:defRPr sz="1200"/>
            </a:lvl4pPr>
            <a:lvl5pPr marL="692150" indent="-22860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Content Placeholder 26"/>
          <p:cNvSpPr>
            <a:spLocks noGrp="1"/>
          </p:cNvSpPr>
          <p:nvPr>
            <p:ph sz="quarter" idx="24" hasCustomPrompt="1"/>
          </p:nvPr>
        </p:nvSpPr>
        <p:spPr>
          <a:xfrm>
            <a:off x="1853247" y="12954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8" name="Content Placeholder 26"/>
          <p:cNvSpPr>
            <a:spLocks noGrp="1"/>
          </p:cNvSpPr>
          <p:nvPr>
            <p:ph sz="quarter" idx="25" hasCustomPrompt="1"/>
          </p:nvPr>
        </p:nvSpPr>
        <p:spPr>
          <a:xfrm>
            <a:off x="6193471" y="12954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9" name="Content Placeholder 26"/>
          <p:cNvSpPr>
            <a:spLocks noGrp="1"/>
          </p:cNvSpPr>
          <p:nvPr>
            <p:ph sz="quarter" idx="26" hasCustomPrompt="1"/>
          </p:nvPr>
        </p:nvSpPr>
        <p:spPr>
          <a:xfrm>
            <a:off x="1853247" y="38100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30" name="Content Placeholder 26"/>
          <p:cNvSpPr>
            <a:spLocks noGrp="1"/>
          </p:cNvSpPr>
          <p:nvPr>
            <p:ph sz="quarter" idx="27" hasCustomPrompt="1"/>
          </p:nvPr>
        </p:nvSpPr>
        <p:spPr>
          <a:xfrm>
            <a:off x="6193471" y="3810000"/>
            <a:ext cx="1097280" cy="274320"/>
          </a:xfrm>
          <a:solidFill>
            <a:schemeClr val="bg1"/>
          </a:solidFill>
        </p:spPr>
        <p:txBody>
          <a:bodyPr anchor="ctr">
            <a:normAutofit/>
          </a:bodyPr>
          <a:lstStyle>
            <a:lvl1pPr marL="0" indent="0" algn="ctr">
              <a:buNone/>
              <a:defRPr sz="1200" b="1">
                <a:solidFill>
                  <a:srgbClr val="002776"/>
                </a:solidFill>
                <a:latin typeface="Arial" panose="020B0604020202020204" pitchFamily="34" charset="0"/>
                <a:cs typeface="Arial" panose="020B0604020202020204" pitchFamily="34" charset="0"/>
              </a:defRPr>
            </a:lvl1pPr>
          </a:lstStyle>
          <a:p>
            <a:pPr lvl="0"/>
            <a:r>
              <a:rPr lang="en-US" dirty="0" smtClean="0"/>
              <a:t>Header</a:t>
            </a:r>
            <a:endParaRPr lang="en-US" dirty="0"/>
          </a:p>
        </p:txBody>
      </p:sp>
      <p:sp>
        <p:nvSpPr>
          <p:cNvPr id="21" name="Title 1"/>
          <p:cNvSpPr>
            <a:spLocks noGrp="1"/>
          </p:cNvSpPr>
          <p:nvPr>
            <p:ph type="title"/>
          </p:nvPr>
        </p:nvSpPr>
        <p:spPr>
          <a:xfrm>
            <a:off x="992388" y="243990"/>
            <a:ext cx="7159225" cy="430887"/>
          </a:xfrm>
        </p:spPr>
        <p:txBody>
          <a:bodyPr/>
          <a:lstStyle/>
          <a:p>
            <a:r>
              <a:rPr lang="en-US" smtClean="0"/>
              <a:t>Click to edit Master title style</a:t>
            </a:r>
            <a:endParaRPr lang="en-US"/>
          </a:p>
        </p:txBody>
      </p:sp>
      <p:sp>
        <p:nvSpPr>
          <p:cNvPr id="22" name="Text Placeholder 17"/>
          <p:cNvSpPr>
            <a:spLocks noGrp="1"/>
          </p:cNvSpPr>
          <p:nvPr>
            <p:ph type="body" sz="quarter" idx="13" hasCustomPrompt="1"/>
          </p:nvPr>
        </p:nvSpPr>
        <p:spPr>
          <a:xfrm>
            <a:off x="152400" y="894536"/>
            <a:ext cx="8839200" cy="324664"/>
          </a:xfrm>
          <a:prstGeom prst="rect">
            <a:avLst/>
          </a:prstGeom>
        </p:spPr>
        <p:txBody>
          <a:bodyPr>
            <a:normAutofit/>
          </a:bodyPr>
          <a:lstStyle>
            <a:lvl1pPr marL="63500" indent="0">
              <a:buNone/>
              <a:defRPr sz="1600" baseline="0">
                <a:latin typeface="Arial" panose="020B0604020202020204" pitchFamily="34" charset="0"/>
                <a:cs typeface="Arial" panose="020B0604020202020204" pitchFamily="34" charset="0"/>
              </a:defRPr>
            </a:lvl1pPr>
          </a:lstStyle>
          <a:p>
            <a:pPr lvl="0"/>
            <a:r>
              <a:rPr lang="en-US" sz="1600" dirty="0" smtClean="0">
                <a:solidFill>
                  <a:srgbClr val="002776"/>
                </a:solidFill>
                <a:latin typeface="Arial" pitchFamily="34" charset="0"/>
                <a:cs typeface="Arial" pitchFamily="34" charset="0"/>
              </a:rPr>
              <a:t>Strapline</a:t>
            </a:r>
          </a:p>
        </p:txBody>
      </p:sp>
      <p:sp>
        <p:nvSpPr>
          <p:cNvPr id="4" name="Date Placeholder 3"/>
          <p:cNvSpPr>
            <a:spLocks noGrp="1"/>
          </p:cNvSpPr>
          <p:nvPr>
            <p:ph type="dt" sz="half" idx="28"/>
          </p:nvPr>
        </p:nvSpPr>
        <p:spPr/>
        <p:txBody>
          <a:bodyPr/>
          <a:lstStyle/>
          <a:p>
            <a:pPr algn="r"/>
            <a:fld id="{FAE343F1-8494-4FAE-8EC1-7D49CF5816A8}" type="datetime1">
              <a:rPr lang="en-US" smtClean="0">
                <a:solidFill>
                  <a:srgbClr val="002776"/>
                </a:solidFill>
              </a:rPr>
              <a:t>1/3/2020</a:t>
            </a:fld>
            <a:endParaRPr dirty="0">
              <a:solidFill>
                <a:srgbClr val="002776"/>
              </a:solidFill>
            </a:endParaRPr>
          </a:p>
        </p:txBody>
      </p:sp>
      <p:sp>
        <p:nvSpPr>
          <p:cNvPr id="5" name="Footer Placeholder 4"/>
          <p:cNvSpPr>
            <a:spLocks noGrp="1"/>
          </p:cNvSpPr>
          <p:nvPr>
            <p:ph type="ftr" sz="quarter" idx="29"/>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384475380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pPr algn="r"/>
            <a:fld id="{DDEF508E-3CF4-4997-B978-4A83E97E0402}" type="datetime1">
              <a:rPr lang="en-US" smtClean="0">
                <a:solidFill>
                  <a:srgbClr val="002776"/>
                </a:solidFill>
              </a:rPr>
              <a:t>1/3/2020</a:t>
            </a:fld>
            <a:endParaRPr dirty="0">
              <a:solidFill>
                <a:srgbClr val="002776"/>
              </a:solidFill>
            </a:endParaRPr>
          </a:p>
        </p:txBody>
      </p:sp>
      <p:sp>
        <p:nvSpPr>
          <p:cNvPr id="7" name="Footer Placeholder 6"/>
          <p:cNvSpPr>
            <a:spLocks noGrp="1"/>
          </p:cNvSpPr>
          <p:nvPr>
            <p:ph type="ftr" sz="quarter" idx="11"/>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314162646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91708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fld id="{F53B8B7F-72C6-46FE-AA12-597A0A9AA0A4}" type="datetime1">
              <a:rPr lang="en-US" smtClean="0">
                <a:solidFill>
                  <a:srgbClr val="002776"/>
                </a:solidFill>
              </a:rPr>
              <a:t>1/3/2020</a:t>
            </a:fld>
            <a:endParaRPr dirty="0">
              <a:solidFill>
                <a:srgbClr val="002776"/>
              </a:solidFill>
            </a:endParaRPr>
          </a:p>
        </p:txBody>
      </p:sp>
      <p:sp>
        <p:nvSpPr>
          <p:cNvPr id="4" name="Footer Placeholder 3"/>
          <p:cNvSpPr>
            <a:spLocks noGrp="1"/>
          </p:cNvSpPr>
          <p:nvPr>
            <p:ph type="ftr" sz="quarter" idx="11"/>
          </p:nvPr>
        </p:nvSpPr>
        <p:spPr/>
        <p:txBody>
          <a:bodyPr/>
          <a:lstStyle/>
          <a:p>
            <a:r>
              <a:rPr lang="en-US" smtClean="0">
                <a:solidFill>
                  <a:srgbClr val="002776"/>
                </a:solidFill>
              </a:rPr>
              <a:t>DRAFT</a:t>
            </a:r>
            <a:endParaRPr dirty="0">
              <a:solidFill>
                <a:srgbClr val="002776"/>
              </a:solidFill>
            </a:endParaRPr>
          </a:p>
        </p:txBody>
      </p:sp>
    </p:spTree>
    <p:extLst>
      <p:ext uri="{BB962C8B-B14F-4D97-AF65-F5344CB8AC3E}">
        <p14:creationId xmlns:p14="http://schemas.microsoft.com/office/powerpoint/2010/main" val="88783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atin typeface="Calibri" panose="020F0502020204030204" pitchFamily="34" charset="0"/>
                <a:cs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8A9AE8EC-E52D-4997-B45D-BFAA03CCD2E4}" type="datetime1">
              <a:rPr lang="en-US" smtClean="0"/>
              <a:t>1/3/2020</a:t>
            </a:fld>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6" name="Slide Number Placeholder 5"/>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8A944A27-15E5-4ED8-BE54-CE775FFC8AD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685800" y="1828800"/>
            <a:ext cx="3810000" cy="4267200"/>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810000" cy="4267200"/>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5A69D9EB-5049-41B4-BA53-BEDDEA12C85C}" type="datetime1">
              <a:rPr lang="en-US" smtClean="0"/>
              <a:t>1/3/2020</a:t>
            </a:fld>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7" name="Slide Number Placeholder 6"/>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23D2995C-237C-4C03-ADC2-6BB186836CA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FC5FA653-53B4-47A0-B969-8978E9812C42}" type="datetime1">
              <a:rPr lang="en-US" smtClean="0"/>
              <a:t>1/3/2020</a:t>
            </a:fld>
            <a:endParaRPr lang="en-US" dirty="0"/>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9" name="Slide Number Placeholder 8"/>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70AFEE2F-6985-4BDA-B72F-B4FBE58155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5B0C097C-AF8B-47C7-978A-5E4354FA8C59}" type="datetime1">
              <a:rPr lang="en-US" smtClean="0"/>
              <a:t>1/3/2020</a:t>
            </a:fld>
            <a:endParaRPr lang="en-US" dirty="0"/>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5" name="Slide Number Placeholder 4"/>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847B1C1B-A9BE-4957-AF9D-F7E4232166C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1C9D140D-F296-46D6-AF5B-E3B0FB7385E6}" type="datetime1">
              <a:rPr lang="en-US" smtClean="0"/>
              <a:t>1/3/2020</a:t>
            </a:fld>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4" name="Slide Number Placeholder 3"/>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1A03C143-01BA-4C83-89A3-2D146EDA9A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43320582-E5FC-4815-86D8-0921E8767881}" type="datetime1">
              <a:rPr lang="en-US" smtClean="0"/>
              <a:t>1/3/2020</a:t>
            </a:fld>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7" name="Slide Number Placeholder 6"/>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2C32131A-3E04-4C9E-A5D8-DA9ABF5D9D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atin typeface="Calibri" panose="020F0502020204030204" pitchFamily="34" charset="0"/>
                <a:cs typeface="Calibri" panose="020F0502020204030204"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A56E0922-48FA-4BBC-ACC4-7C6F5EEAE8FF}" type="datetime1">
              <a:rPr lang="en-US" smtClean="0"/>
              <a:t>1/3/2020</a:t>
            </a:fld>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DRAFT</a:t>
            </a:r>
          </a:p>
        </p:txBody>
      </p:sp>
      <p:sp>
        <p:nvSpPr>
          <p:cNvPr id="7" name="Slide Number Placeholder 6"/>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EBEF1272-19DD-46E1-AF04-FD2E79A5610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gi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MCFP_PPT_header_blank"/>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0" y="0"/>
            <a:ext cx="9145588" cy="1447800"/>
          </a:xfrm>
          <a:prstGeom prst="rect">
            <a:avLst/>
          </a:prstGeom>
          <a:noFill/>
        </p:spPr>
      </p:pic>
      <p:sp>
        <p:nvSpPr>
          <p:cNvPr id="1027" name="Rectangle 3"/>
          <p:cNvSpPr>
            <a:spLocks noGrp="1" noChangeArrowheads="1"/>
          </p:cNvSpPr>
          <p:nvPr>
            <p:ph type="body" idx="1"/>
          </p:nvPr>
        </p:nvSpPr>
        <p:spPr bwMode="auto">
          <a:xfrm>
            <a:off x="685800" y="18288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cs typeface="Calibri" panose="020F0502020204030204" pitchFamily="34" charset="0"/>
              </a:defRPr>
            </a:lvl1pPr>
          </a:lstStyle>
          <a:p>
            <a:fld id="{A7F1FDCB-2D47-4B60-BE10-484A093F3F56}" type="datetime1">
              <a:rPr lang="en-US" smtClean="0"/>
              <a:t>1/3/2020</a:t>
            </a:fld>
            <a:endParaRPr lang="en-US" dirty="0"/>
          </a:p>
        </p:txBody>
      </p:sp>
      <p:sp>
        <p:nvSpPr>
          <p:cNvPr id="1030" name="Rectangle 6"/>
          <p:cNvSpPr>
            <a:spLocks noGrp="1" noChangeArrowheads="1"/>
          </p:cNvSpPr>
          <p:nvPr>
            <p:ph type="sldNum" sz="quarter" idx="4"/>
          </p:nvPr>
        </p:nvSpPr>
        <p:spPr bwMode="auto">
          <a:xfrm>
            <a:off x="36195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cs typeface="Calibri" panose="020F0502020204030204" pitchFamily="34" charset="0"/>
              </a:defRPr>
            </a:lvl1pPr>
          </a:lstStyle>
          <a:p>
            <a:fld id="{BA9609E2-33E1-494F-B502-4AF404A2EBA8}" type="slidenum">
              <a:rPr lang="en-US" smtClean="0"/>
              <a:pPr/>
              <a:t>‹#›</a:t>
            </a:fld>
            <a:endParaRPr lang="en-US" dirty="0"/>
          </a:p>
        </p:txBody>
      </p:sp>
      <p:sp>
        <p:nvSpPr>
          <p:cNvPr id="1026" name="Rectangle 2"/>
          <p:cNvSpPr>
            <a:spLocks noGrp="1" noChangeArrowheads="1"/>
          </p:cNvSpPr>
          <p:nvPr>
            <p:ph type="title"/>
          </p:nvPr>
        </p:nvSpPr>
        <p:spPr bwMode="auto">
          <a:xfrm>
            <a:off x="1600200" y="762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Slide title here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000">
          <a:solidFill>
            <a:srgbClr val="3A4F96"/>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000">
          <a:solidFill>
            <a:srgbClr val="3A4F96"/>
          </a:solidFill>
          <a:latin typeface="Palatino LInotype" pitchFamily="18" charset="0"/>
          <a:ea typeface="ＭＳ Ｐゴシック" pitchFamily="1" charset="-128"/>
        </a:defRPr>
      </a:lvl2pPr>
      <a:lvl3pPr algn="ctr" rtl="0" fontAlgn="base">
        <a:spcBef>
          <a:spcPct val="0"/>
        </a:spcBef>
        <a:spcAft>
          <a:spcPct val="0"/>
        </a:spcAft>
        <a:defRPr sz="4000">
          <a:solidFill>
            <a:srgbClr val="3A4F96"/>
          </a:solidFill>
          <a:latin typeface="Palatino LInotype" pitchFamily="18" charset="0"/>
          <a:ea typeface="ＭＳ Ｐゴシック" pitchFamily="1" charset="-128"/>
        </a:defRPr>
      </a:lvl3pPr>
      <a:lvl4pPr algn="ctr" rtl="0" fontAlgn="base">
        <a:spcBef>
          <a:spcPct val="0"/>
        </a:spcBef>
        <a:spcAft>
          <a:spcPct val="0"/>
        </a:spcAft>
        <a:defRPr sz="4000">
          <a:solidFill>
            <a:srgbClr val="3A4F96"/>
          </a:solidFill>
          <a:latin typeface="Palatino LInotype" pitchFamily="18" charset="0"/>
          <a:ea typeface="ＭＳ Ｐゴシック" pitchFamily="1" charset="-128"/>
        </a:defRPr>
      </a:lvl4pPr>
      <a:lvl5pPr algn="ctr" rtl="0" fontAlgn="base">
        <a:spcBef>
          <a:spcPct val="0"/>
        </a:spcBef>
        <a:spcAft>
          <a:spcPct val="0"/>
        </a:spcAft>
        <a:defRPr sz="4000">
          <a:solidFill>
            <a:srgbClr val="3A4F96"/>
          </a:solidFill>
          <a:latin typeface="Palatino LInotype" pitchFamily="18" charset="0"/>
          <a:ea typeface="ＭＳ Ｐゴシック" pitchFamily="1" charset="-128"/>
        </a:defRPr>
      </a:lvl5pPr>
      <a:lvl6pPr marL="457200" algn="ctr" rtl="0" fontAlgn="base">
        <a:spcBef>
          <a:spcPct val="0"/>
        </a:spcBef>
        <a:spcAft>
          <a:spcPct val="0"/>
        </a:spcAft>
        <a:defRPr sz="4000">
          <a:solidFill>
            <a:srgbClr val="3A4F96"/>
          </a:solidFill>
          <a:latin typeface="Palatino LInotype" pitchFamily="18" charset="0"/>
          <a:ea typeface="ＭＳ Ｐゴシック" pitchFamily="1" charset="-128"/>
        </a:defRPr>
      </a:lvl6pPr>
      <a:lvl7pPr marL="914400" algn="ctr" rtl="0" fontAlgn="base">
        <a:spcBef>
          <a:spcPct val="0"/>
        </a:spcBef>
        <a:spcAft>
          <a:spcPct val="0"/>
        </a:spcAft>
        <a:defRPr sz="4000">
          <a:solidFill>
            <a:srgbClr val="3A4F96"/>
          </a:solidFill>
          <a:latin typeface="Palatino LInotype" pitchFamily="18" charset="0"/>
          <a:ea typeface="ＭＳ Ｐゴシック" pitchFamily="1" charset="-128"/>
        </a:defRPr>
      </a:lvl7pPr>
      <a:lvl8pPr marL="1371600" algn="ctr" rtl="0" fontAlgn="base">
        <a:spcBef>
          <a:spcPct val="0"/>
        </a:spcBef>
        <a:spcAft>
          <a:spcPct val="0"/>
        </a:spcAft>
        <a:defRPr sz="4000">
          <a:solidFill>
            <a:srgbClr val="3A4F96"/>
          </a:solidFill>
          <a:latin typeface="Palatino LInotype" pitchFamily="18" charset="0"/>
          <a:ea typeface="ＭＳ Ｐゴシック" pitchFamily="1" charset="-128"/>
        </a:defRPr>
      </a:lvl8pPr>
      <a:lvl9pPr marL="1828800" algn="ctr" rtl="0" fontAlgn="base">
        <a:spcBef>
          <a:spcPct val="0"/>
        </a:spcBef>
        <a:spcAft>
          <a:spcPct val="0"/>
        </a:spcAft>
        <a:defRPr sz="4000">
          <a:solidFill>
            <a:srgbClr val="3A4F96"/>
          </a:solidFill>
          <a:latin typeface="Palatino LInotype" pitchFamily="18"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sz="2800">
          <a:solidFill>
            <a:schemeClr val="tx1"/>
          </a:solidFill>
          <a:latin typeface="Calibri" panose="020F0502020204030204" pitchFamily="34" charset="0"/>
          <a:ea typeface="+mn-ea"/>
          <a:cs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ea typeface="+mn-ea"/>
          <a:cs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ea typeface="+mn-ea"/>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2388" y="243990"/>
            <a:ext cx="7159225" cy="43088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1600200"/>
            <a:ext cx="8534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Forth Level</a:t>
            </a:r>
          </a:p>
          <a:p>
            <a:pPr lvl="5"/>
            <a:r>
              <a:rPr lang="en-US" dirty="0" smtClean="0"/>
              <a:t>Fifth Level</a:t>
            </a:r>
          </a:p>
        </p:txBody>
      </p:sp>
      <p:cxnSp>
        <p:nvCxnSpPr>
          <p:cNvPr id="7" name="Straight Connector 6"/>
          <p:cNvCxnSpPr/>
          <p:nvPr/>
        </p:nvCxnSpPr>
        <p:spPr>
          <a:xfrm>
            <a:off x="339726" y="838200"/>
            <a:ext cx="8464549" cy="0"/>
          </a:xfrm>
          <a:prstGeom prst="line">
            <a:avLst/>
          </a:prstGeom>
          <a:ln w="38100" cap="rnd" cmpd="sng">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9726" y="6324600"/>
            <a:ext cx="8464549" cy="0"/>
          </a:xfrm>
          <a:prstGeom prst="line">
            <a:avLst/>
          </a:prstGeom>
          <a:ln w="12700" cap="rnd"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39726" y="133659"/>
            <a:ext cx="661168" cy="661168"/>
          </a:xfrm>
          <a:prstGeom prst="rect">
            <a:avLst/>
          </a:prstGeom>
        </p:spPr>
      </p:pic>
      <p:sp>
        <p:nvSpPr>
          <p:cNvPr id="8" name="TextBox 7"/>
          <p:cNvSpPr txBox="1"/>
          <p:nvPr/>
        </p:nvSpPr>
        <p:spPr>
          <a:xfrm>
            <a:off x="4305300" y="6356349"/>
            <a:ext cx="533400" cy="425450"/>
          </a:xfrm>
          <a:prstGeom prst="rect">
            <a:avLst/>
          </a:prstGeom>
          <a:noFill/>
        </p:spPr>
        <p:txBody>
          <a:bodyPr wrap="square" rtlCol="0">
            <a:spAutoFit/>
          </a:bodyPr>
          <a:lstStyle/>
          <a:p>
            <a:pPr algn="ctr" eaLnBrk="1" fontAlgn="auto" hangingPunct="1">
              <a:spcBef>
                <a:spcPts val="0"/>
              </a:spcBef>
              <a:spcAft>
                <a:spcPts val="0"/>
              </a:spcAft>
            </a:pPr>
            <a:fld id="{69CF2449-3424-4CD0-B74E-7749147241A3}" type="slidenum">
              <a:rPr lang="en-US" sz="1200" smtClean="0">
                <a:solidFill>
                  <a:srgbClr val="002776"/>
                </a:solidFill>
                <a:latin typeface="Arial"/>
                <a:ea typeface="+mn-ea"/>
              </a:rPr>
              <a:pPr algn="ctr" eaLnBrk="1" fontAlgn="auto" hangingPunct="1">
                <a:spcBef>
                  <a:spcPts val="0"/>
                </a:spcBef>
                <a:spcAft>
                  <a:spcPts val="0"/>
                </a:spcAft>
              </a:pPr>
              <a:t>‹#›</a:t>
            </a:fld>
            <a:endParaRPr lang="en-US" sz="1200" dirty="0">
              <a:solidFill>
                <a:srgbClr val="002776"/>
              </a:solidFill>
              <a:latin typeface="Arial"/>
              <a:ea typeface="+mn-ea"/>
            </a:endParaRPr>
          </a:p>
        </p:txBody>
      </p:sp>
      <p:sp>
        <p:nvSpPr>
          <p:cNvPr id="6" name="Date Placeholder 5"/>
          <p:cNvSpPr>
            <a:spLocks noGrp="1"/>
          </p:cNvSpPr>
          <p:nvPr>
            <p:ph type="dt" sz="half" idx="2"/>
          </p:nvPr>
        </p:nvSpPr>
        <p:spPr>
          <a:xfrm>
            <a:off x="4838699" y="6356349"/>
            <a:ext cx="3965575" cy="425451"/>
          </a:xfrm>
          <a:prstGeom prst="rect">
            <a:avLst/>
          </a:prstGeom>
        </p:spPr>
        <p:txBody>
          <a:bodyPr vert="horz" lIns="91440" tIns="45720" rIns="91440" bIns="45720" rtlCol="0" anchor="t"/>
          <a:lstStyle>
            <a:lvl1pPr>
              <a:defRPr lang="en-US" sz="1200" smtClean="0">
                <a:solidFill>
                  <a:schemeClr val="accent1"/>
                </a:solidFill>
              </a:defRPr>
            </a:lvl1pPr>
          </a:lstStyle>
          <a:p>
            <a:pPr algn="r" eaLnBrk="1" fontAlgn="auto" hangingPunct="1">
              <a:spcBef>
                <a:spcPts val="0"/>
              </a:spcBef>
              <a:spcAft>
                <a:spcPts val="0"/>
              </a:spcAft>
            </a:pPr>
            <a:fld id="{995F097D-E30D-44B4-92C8-DF628D1B1A75}" type="datetime1">
              <a:rPr lang="en-US" smtClean="0">
                <a:solidFill>
                  <a:srgbClr val="002776"/>
                </a:solidFill>
                <a:latin typeface="Arial"/>
                <a:ea typeface="+mn-ea"/>
              </a:rPr>
              <a:t>1/3/2020</a:t>
            </a:fld>
            <a:endParaRPr dirty="0">
              <a:solidFill>
                <a:srgbClr val="002776"/>
              </a:solidFill>
              <a:latin typeface="Arial"/>
              <a:ea typeface="+mn-ea"/>
            </a:endParaRPr>
          </a:p>
        </p:txBody>
      </p:sp>
      <p:sp>
        <p:nvSpPr>
          <p:cNvPr id="9" name="Footer Placeholder 8"/>
          <p:cNvSpPr>
            <a:spLocks noGrp="1"/>
          </p:cNvSpPr>
          <p:nvPr>
            <p:ph type="ftr" sz="quarter" idx="3"/>
          </p:nvPr>
        </p:nvSpPr>
        <p:spPr>
          <a:xfrm>
            <a:off x="339726" y="6356349"/>
            <a:ext cx="3965574" cy="425450"/>
          </a:xfrm>
          <a:prstGeom prst="rect">
            <a:avLst/>
          </a:prstGeom>
        </p:spPr>
        <p:txBody>
          <a:bodyPr vert="horz" lIns="91440" tIns="45720" rIns="91440" bIns="45720" rtlCol="0" anchor="t"/>
          <a:lstStyle>
            <a:lvl1pPr>
              <a:defRPr lang="en-US" sz="1200" smtClean="0">
                <a:solidFill>
                  <a:schemeClr val="accent1"/>
                </a:solidFill>
              </a:defRPr>
            </a:lvl1pPr>
          </a:lstStyle>
          <a:p>
            <a:pPr eaLnBrk="1" fontAlgn="auto" hangingPunct="1">
              <a:spcBef>
                <a:spcPts val="0"/>
              </a:spcBef>
              <a:spcAft>
                <a:spcPts val="0"/>
              </a:spcAft>
            </a:pPr>
            <a:r>
              <a:rPr lang="en-US" smtClean="0">
                <a:solidFill>
                  <a:srgbClr val="002776"/>
                </a:solidFill>
                <a:latin typeface="Arial"/>
                <a:ea typeface="+mn-ea"/>
              </a:rPr>
              <a:t>DRAFT</a:t>
            </a:r>
            <a:endParaRPr dirty="0">
              <a:solidFill>
                <a:srgbClr val="002776"/>
              </a:solidFill>
              <a:latin typeface="Arial"/>
              <a:ea typeface="+mn-ea"/>
            </a:endParaRPr>
          </a:p>
        </p:txBody>
      </p:sp>
    </p:spTree>
    <p:extLst>
      <p:ext uri="{BB962C8B-B14F-4D97-AF65-F5344CB8AC3E}">
        <p14:creationId xmlns:p14="http://schemas.microsoft.com/office/powerpoint/2010/main" val="3631608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Lst>
  <p:timing>
    <p:tnLst>
      <p:par>
        <p:cTn id="1" dur="indefinite" restart="never" nodeType="tmRoot"/>
      </p:par>
    </p:tnLst>
  </p:timing>
  <p:hf sldNum="0" hdr="0" dt="0"/>
  <p:txStyles>
    <p:titleStyle>
      <a:lvl1pPr algn="ctr" defTabSz="914400" rtl="0" eaLnBrk="1" latinLnBrk="0" hangingPunct="1">
        <a:spcBef>
          <a:spcPct val="0"/>
        </a:spcBef>
        <a:buNone/>
        <a:defRPr lang="en-US" sz="2200" b="1" kern="1200" smtClean="0">
          <a:solidFill>
            <a:schemeClr val="accent1"/>
          </a:solidFill>
          <a:latin typeface="Arial" pitchFamily="34" charset="0"/>
          <a:ea typeface="+mn-ea"/>
          <a:cs typeface="Arial" pitchFamily="34" charset="0"/>
        </a:defRPr>
      </a:lvl1pPr>
    </p:titleStyle>
    <p:bodyStyle>
      <a:lvl1pPr marL="55563" indent="-55563" algn="l" defTabSz="914400" rtl="0" eaLnBrk="1" latinLnBrk="0" hangingPunct="1">
        <a:spcBef>
          <a:spcPct val="20000"/>
        </a:spcBef>
        <a:buClr>
          <a:schemeClr val="bg1"/>
        </a:buClr>
        <a:buFont typeface="Arial" panose="020B0604020202020204" pitchFamily="34" charset="0"/>
        <a:buChar char="•"/>
        <a:defRPr lang="en-US" sz="1600" kern="1200" dirty="0" smtClean="0">
          <a:solidFill>
            <a:schemeClr val="accent1"/>
          </a:solidFill>
          <a:latin typeface="+mn-lt"/>
          <a:ea typeface="+mn-ea"/>
          <a:cs typeface="Arial" pitchFamily="34" charset="0"/>
        </a:defRPr>
      </a:lvl1pPr>
      <a:lvl2pPr marL="573088" indent="-231775" algn="l" defTabSz="914400" rtl="0" eaLnBrk="1" latinLnBrk="0" hangingPunct="1">
        <a:spcBef>
          <a:spcPct val="20000"/>
        </a:spcBef>
        <a:buFont typeface="Arial" panose="020B0604020202020204" pitchFamily="34" charset="0"/>
        <a:buChar char="•"/>
        <a:defRPr lang="en-US" sz="1600" kern="1200" dirty="0" smtClean="0">
          <a:solidFill>
            <a:schemeClr val="accent1"/>
          </a:solidFill>
          <a:latin typeface="+mn-lt"/>
          <a:ea typeface="+mn-ea"/>
          <a:cs typeface="Arial" pitchFamily="34" charset="0"/>
        </a:defRPr>
      </a:lvl2pPr>
      <a:lvl3pPr marL="803275" indent="-228600" algn="l" defTabSz="914400" rtl="0" eaLnBrk="1" latinLnBrk="0" hangingPunct="1">
        <a:spcBef>
          <a:spcPct val="20000"/>
        </a:spcBef>
        <a:buFont typeface="Arial" panose="020B0604020202020204" pitchFamily="34" charset="0"/>
        <a:buChar char="‒"/>
        <a:defRPr sz="1400" kern="1200" baseline="0">
          <a:solidFill>
            <a:schemeClr val="accent1"/>
          </a:solidFill>
          <a:latin typeface="+mn-lt"/>
          <a:ea typeface="+mn-ea"/>
          <a:cs typeface="Arial" panose="020B0604020202020204" pitchFamily="34" charset="0"/>
        </a:defRPr>
      </a:lvl3pPr>
      <a:lvl4pPr marL="1025525" indent="-228600" algn="l" defTabSz="914400" rtl="0" eaLnBrk="1" latinLnBrk="0" hangingPunct="1">
        <a:spcBef>
          <a:spcPct val="20000"/>
        </a:spcBef>
        <a:buFont typeface="Arial" panose="020B0604020202020204" pitchFamily="34" charset="0"/>
        <a:buChar char="•"/>
        <a:defRPr lang="en-US" sz="1200" kern="1200" baseline="0" dirty="0" smtClean="0">
          <a:solidFill>
            <a:schemeClr val="accent1"/>
          </a:solidFill>
          <a:latin typeface="+mn-lt"/>
          <a:ea typeface="+mn-ea"/>
          <a:cs typeface="Arial" panose="020B0604020202020204" pitchFamily="34" charset="0"/>
        </a:defRPr>
      </a:lvl4pPr>
      <a:lvl5pPr marL="1255713" indent="-228600" algn="l" defTabSz="914400" rtl="0" eaLnBrk="1" latinLnBrk="0" hangingPunct="1">
        <a:spcBef>
          <a:spcPct val="20000"/>
        </a:spcBef>
        <a:buFont typeface="Arial" panose="020B0604020202020204" pitchFamily="34" charset="0"/>
        <a:buChar char="‒"/>
        <a:defRPr sz="1100" kern="1200" baseline="0">
          <a:solidFill>
            <a:schemeClr val="accent1"/>
          </a:solidFill>
          <a:latin typeface="+mn-lt"/>
          <a:ea typeface="+mn-ea"/>
          <a:cs typeface="Arial" panose="020B0604020202020204" pitchFamily="34" charset="0"/>
        </a:defRPr>
      </a:lvl5pPr>
      <a:lvl6pPr marL="1487488" indent="-228600" algn="l" defTabSz="914400" rtl="0" eaLnBrk="1" latinLnBrk="0" hangingPunct="1">
        <a:spcBef>
          <a:spcPct val="20000"/>
        </a:spcBef>
        <a:buFont typeface="Arial" panose="020B0604020202020204" pitchFamily="34" charset="0"/>
        <a:buChar char="•"/>
        <a:defRPr sz="1100" kern="1200" baseline="0">
          <a:solidFill>
            <a:schemeClr val="accent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429318" y="1447800"/>
            <a:ext cx="8431012" cy="5343746"/>
          </a:xfrm>
        </p:spPr>
        <p:txBody>
          <a:bodyPr>
            <a:normAutofit lnSpcReduction="10000"/>
          </a:bodyPr>
          <a:lstStyle/>
          <a:p>
            <a:pPr marL="0" indent="0">
              <a:spcBef>
                <a:spcPts val="0"/>
              </a:spcBef>
              <a:buNone/>
            </a:pPr>
            <a:r>
              <a:rPr lang="en-US" sz="2400" dirty="0" smtClean="0"/>
              <a:t>Veterans </a:t>
            </a:r>
            <a:r>
              <a:rPr lang="en-US" sz="2400" dirty="0"/>
              <a:t>Health Identification Card (VHIC</a:t>
            </a:r>
            <a:r>
              <a:rPr lang="en-US" sz="2400" dirty="0" smtClean="0"/>
              <a:t>)</a:t>
            </a:r>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a:p>
          <a:p>
            <a:pPr marL="857250" lvl="1" indent="-457200">
              <a:spcBef>
                <a:spcPts val="0"/>
              </a:spcBef>
              <a:buFont typeface="Courier New" panose="02070309020205020404" pitchFamily="49" charset="0"/>
              <a:buChar char="o"/>
            </a:pPr>
            <a:endParaRPr lang="en-US" sz="1800" dirty="0" smtClean="0"/>
          </a:p>
          <a:p>
            <a:endParaRPr lang="en-US" sz="1800" b="1" dirty="0" smtClean="0"/>
          </a:p>
          <a:p>
            <a:r>
              <a:rPr lang="en-US" sz="1800" b="1" dirty="0" smtClean="0"/>
              <a:t>Note</a:t>
            </a:r>
            <a:r>
              <a:rPr lang="en-US" sz="1800" dirty="0"/>
              <a:t>:  All VHICs will show “VA Healthcare Enrollee”.  Only Veterans that qualify for the special categories (Service Connected, Medal of Honor, Purple Heart, Former POW) will have that category printed on their card.  There could be multiple special categories on a VHIC.</a:t>
            </a:r>
          </a:p>
          <a:p>
            <a:pPr marL="0" indent="0">
              <a:buNone/>
            </a:pPr>
            <a:endParaRPr lang="en-US" sz="1800" dirty="0"/>
          </a:p>
          <a:p>
            <a:pPr marL="400050" lvl="1" indent="0">
              <a:spcBef>
                <a:spcPts val="0"/>
              </a:spcBef>
              <a:buNone/>
            </a:pPr>
            <a:r>
              <a:rPr lang="en-US" sz="1800" dirty="0" smtClean="0"/>
              <a:t>*Temporary VA-Issued Letter for Veterans currently ineligible for VHIC (~37K) *</a:t>
            </a:r>
            <a:endParaRPr lang="en-US" sz="18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000" dirty="0"/>
          </a:p>
        </p:txBody>
      </p:sp>
      <p:pic>
        <p:nvPicPr>
          <p:cNvPr id="5" name="Picture 4" descr="Example of what the VHIC looks like Figure" title="Example of what the VHIC looks like Figure"/>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477770"/>
            <a:ext cx="5943600" cy="1902460"/>
          </a:xfrm>
          <a:prstGeom prst="rect">
            <a:avLst/>
          </a:prstGeom>
          <a:noFill/>
          <a:ln>
            <a:solidFill>
              <a:sysClr val="windowText" lastClr="000000"/>
            </a:solidFill>
          </a:ln>
        </p:spPr>
      </p:pic>
    </p:spTree>
    <p:extLst>
      <p:ext uri="{BB962C8B-B14F-4D97-AF65-F5344CB8AC3E}">
        <p14:creationId xmlns:p14="http://schemas.microsoft.com/office/powerpoint/2010/main" val="1569717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429318" y="1447800"/>
            <a:ext cx="8431012" cy="5343746"/>
          </a:xfrm>
        </p:spPr>
        <p:txBody>
          <a:bodyPr>
            <a:normAutofit/>
          </a:bodyPr>
          <a:lstStyle/>
          <a:p>
            <a:pPr marL="0" indent="0">
              <a:spcBef>
                <a:spcPts val="0"/>
              </a:spcBef>
              <a:buNone/>
            </a:pPr>
            <a:r>
              <a:rPr lang="en-US" sz="2400" dirty="0" smtClean="0"/>
              <a:t>Old VHIC cards</a:t>
            </a: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a:p>
          <a:p>
            <a:pPr marL="857250" lvl="1" indent="-457200">
              <a:spcBef>
                <a:spcPts val="0"/>
              </a:spcBef>
              <a:buFont typeface="Courier New" panose="02070309020205020404" pitchFamily="49" charset="0"/>
              <a:buChar char="o"/>
            </a:pPr>
            <a:endParaRPr lang="en-US" sz="1800" dirty="0" smtClean="0"/>
          </a:p>
          <a:p>
            <a:endParaRPr lang="en-US" sz="1800" b="1" dirty="0" smtClean="0"/>
          </a:p>
          <a:p>
            <a:r>
              <a:rPr lang="en-US" sz="1800" b="1" dirty="0" smtClean="0"/>
              <a:t>Note</a:t>
            </a:r>
            <a:r>
              <a:rPr lang="en-US" sz="1800" dirty="0"/>
              <a:t>: </a:t>
            </a:r>
            <a:r>
              <a:rPr lang="en-US" sz="1800" dirty="0" smtClean="0"/>
              <a:t> There a small number of the old version of the VHIC still in the possession of Veterans eligible under the NDAA 621/10 U.S.C. 1065</a:t>
            </a:r>
            <a:r>
              <a:rPr lang="en-US" sz="1800" dirty="0" smtClean="0">
                <a:solidFill>
                  <a:srgbClr val="FF0000"/>
                </a:solidFill>
              </a:rPr>
              <a:t>.   If presented, this card is authorized for access to the commissaries, exchanges, and MWR facilities.  </a:t>
            </a:r>
          </a:p>
          <a:p>
            <a:r>
              <a:rPr lang="en-US" sz="1800" dirty="0" smtClean="0"/>
              <a:t>Since it is in the old bar code configuration, it may not scan correctly in the DeCA commissary point of sale system and should be visually verified to see it shows the qualifying information on the front of the card e.g. Service Connected, Prisoner of War, Purple Heart, etc.  </a:t>
            </a:r>
          </a:p>
          <a:p>
            <a:pPr marL="0" indent="0">
              <a:buNone/>
            </a:pPr>
            <a:r>
              <a:rPr lang="en-US" sz="1800" dirty="0" smtClean="0"/>
              <a:t> </a:t>
            </a:r>
            <a:endParaRPr lang="en-US" sz="18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2163" y="2133600"/>
            <a:ext cx="5176837" cy="1932498"/>
          </a:xfrm>
          <a:prstGeom prst="rect">
            <a:avLst/>
          </a:prstGeom>
        </p:spPr>
      </p:pic>
    </p:spTree>
    <p:extLst>
      <p:ext uri="{BB962C8B-B14F-4D97-AF65-F5344CB8AC3E}">
        <p14:creationId xmlns:p14="http://schemas.microsoft.com/office/powerpoint/2010/main" val="526841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429318" y="1447800"/>
            <a:ext cx="8431012" cy="5343746"/>
          </a:xfrm>
        </p:spPr>
        <p:txBody>
          <a:bodyPr>
            <a:normAutofit/>
          </a:bodyPr>
          <a:lstStyle/>
          <a:p>
            <a:pPr marL="0" indent="0">
              <a:spcBef>
                <a:spcPts val="0"/>
              </a:spcBef>
              <a:buNone/>
            </a:pPr>
            <a:r>
              <a:rPr lang="en-US" sz="2400" dirty="0" smtClean="0"/>
              <a:t>Veterans Identification Card (VIC)– </a:t>
            </a:r>
            <a:r>
              <a:rPr lang="en-US" sz="2400" i="1" dirty="0" smtClean="0"/>
              <a:t>is </a:t>
            </a:r>
            <a:r>
              <a:rPr lang="en-US" sz="2400" i="1" dirty="0" smtClean="0">
                <a:solidFill>
                  <a:srgbClr val="FF0000"/>
                </a:solidFill>
              </a:rPr>
              <a:t>NOT</a:t>
            </a:r>
            <a:r>
              <a:rPr lang="en-US" sz="2400" i="1" dirty="0" smtClean="0"/>
              <a:t> authorized for use under this patronage expansion.  </a:t>
            </a:r>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a:p>
          <a:p>
            <a:pPr marL="857250" lvl="1" indent="-457200">
              <a:spcBef>
                <a:spcPts val="0"/>
              </a:spcBef>
              <a:buFont typeface="Courier New" panose="02070309020205020404" pitchFamily="49" charset="0"/>
              <a:buChar char="o"/>
            </a:pPr>
            <a:endParaRPr lang="en-US" sz="1800" dirty="0" smtClean="0"/>
          </a:p>
          <a:p>
            <a:endParaRPr lang="en-US" sz="1800" b="1" dirty="0" smtClean="0"/>
          </a:p>
          <a:p>
            <a:r>
              <a:rPr lang="en-US" sz="1800" b="1" dirty="0" smtClean="0"/>
              <a:t>Note</a:t>
            </a:r>
            <a:r>
              <a:rPr lang="en-US" sz="1800" dirty="0"/>
              <a:t>:  </a:t>
            </a:r>
            <a:r>
              <a:rPr lang="en-US" sz="1800" dirty="0" smtClean="0"/>
              <a:t>This card serves as proof of service in the Armed Forces of the United States and does not reflect entitlement to any VA or DoD benefits under the 10 U.S.C. Section 1065 patronage expansion and </a:t>
            </a:r>
            <a:r>
              <a:rPr lang="en-US" sz="1800" i="1" dirty="0" smtClean="0"/>
              <a:t>is not valid </a:t>
            </a:r>
            <a:r>
              <a:rPr lang="en-US" sz="1800" dirty="0" smtClean="0"/>
              <a:t>for access to commissary, exchange, and MWR facilities.   Only the VHIC will be accepted.</a:t>
            </a:r>
            <a:endParaRPr lang="en-US" sz="18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286000"/>
            <a:ext cx="4811261" cy="2743200"/>
          </a:xfrm>
          <a:prstGeom prst="rect">
            <a:avLst/>
          </a:prstGeom>
        </p:spPr>
      </p:pic>
    </p:spTree>
    <p:extLst>
      <p:ext uri="{BB962C8B-B14F-4D97-AF65-F5344CB8AC3E}">
        <p14:creationId xmlns:p14="http://schemas.microsoft.com/office/powerpoint/2010/main" val="116113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356494" y="1514254"/>
            <a:ext cx="8431012" cy="5343746"/>
          </a:xfrm>
        </p:spPr>
        <p:txBody>
          <a:bodyPr>
            <a:normAutofit/>
          </a:bodyPr>
          <a:lstStyle/>
          <a:p>
            <a:pPr marL="0" indent="0">
              <a:spcBef>
                <a:spcPts val="0"/>
              </a:spcBef>
              <a:buNone/>
            </a:pPr>
            <a:r>
              <a:rPr lang="en-US" sz="2000" dirty="0" smtClean="0"/>
              <a:t>State and local issued Veteran’s cards like the examples below are </a:t>
            </a:r>
            <a:r>
              <a:rPr lang="en-US" sz="2000" b="1" u="sng" dirty="0" smtClean="0">
                <a:solidFill>
                  <a:srgbClr val="FF0000"/>
                </a:solidFill>
              </a:rPr>
              <a:t>not</a:t>
            </a:r>
            <a:r>
              <a:rPr lang="en-US" sz="2000" dirty="0" smtClean="0"/>
              <a:t> valid IDs for the purposes of gaining installation access or access to exchange, commissary, and/or MWR privileges</a:t>
            </a:r>
            <a:endParaRPr lang="en-US" sz="2000" dirty="0"/>
          </a:p>
          <a:p>
            <a:pPr marL="457200" indent="-457200">
              <a:spcBef>
                <a:spcPts val="0"/>
              </a:spcBef>
              <a:buFont typeface="Arial" panose="020B0604020202020204" pitchFamily="34" charset="0"/>
              <a:buChar char="•"/>
            </a:pPr>
            <a:endParaRPr lang="en-US" sz="2400" dirty="0" smtClean="0"/>
          </a:p>
          <a:p>
            <a:pPr marL="0" indent="0">
              <a:buNone/>
            </a:pPr>
            <a:endParaRPr lang="en-US" sz="18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 y="3190876"/>
            <a:ext cx="2933700" cy="191452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3190876"/>
            <a:ext cx="2933700" cy="1914524"/>
          </a:xfrm>
          <a:prstGeom prst="rect">
            <a:avLst/>
          </a:prstGeom>
        </p:spPr>
      </p:pic>
    </p:spTree>
    <p:extLst>
      <p:ext uri="{BB962C8B-B14F-4D97-AF65-F5344CB8AC3E}">
        <p14:creationId xmlns:p14="http://schemas.microsoft.com/office/powerpoint/2010/main" val="293717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429318" y="1447800"/>
            <a:ext cx="8431012" cy="5343746"/>
          </a:xfrm>
        </p:spPr>
        <p:txBody>
          <a:bodyPr>
            <a:normAutofit/>
          </a:bodyPr>
          <a:lstStyle/>
          <a:p>
            <a:pPr marL="0" indent="0">
              <a:spcBef>
                <a:spcPts val="0"/>
              </a:spcBef>
              <a:buNone/>
            </a:pPr>
            <a:r>
              <a:rPr lang="en-US" sz="2400" dirty="0" smtClean="0"/>
              <a:t>Letter for Veterans with a </a:t>
            </a:r>
            <a:r>
              <a:rPr lang="en-US" sz="2400" dirty="0" smtClean="0">
                <a:solidFill>
                  <a:srgbClr val="FF0000"/>
                </a:solidFill>
              </a:rPr>
              <a:t>0% service connected disability </a:t>
            </a:r>
            <a:r>
              <a:rPr lang="en-US" sz="2400" dirty="0" smtClean="0"/>
              <a:t>not eligible to enroll in VA medical care and not eligible to receive a VHIC may use this VA letter for proof of eligibility</a:t>
            </a:r>
            <a:endParaRPr lang="en-US" sz="2400" dirty="0"/>
          </a:p>
          <a:p>
            <a:pPr marL="457200" indent="-457200">
              <a:spcBef>
                <a:spcPts val="0"/>
              </a:spcBef>
              <a:buFont typeface="Arial" panose="020B0604020202020204" pitchFamily="34" charset="0"/>
              <a:buChar char="•"/>
            </a:pPr>
            <a:endParaRPr lang="en-US" sz="2400" dirty="0" smtClean="0"/>
          </a:p>
          <a:p>
            <a:pPr marL="457200" indent="-457200">
              <a:spcBef>
                <a:spcPts val="0"/>
              </a:spcBef>
              <a:buFont typeface="Arial" panose="020B0604020202020204" pitchFamily="34" charset="0"/>
              <a:buChar char="•"/>
            </a:pPr>
            <a:r>
              <a:rPr lang="en-US" sz="2400" dirty="0" smtClean="0">
                <a:solidFill>
                  <a:srgbClr val="FF0000"/>
                </a:solidFill>
              </a:rPr>
              <a:t>Letters</a:t>
            </a:r>
            <a:r>
              <a:rPr lang="en-US" sz="2400" dirty="0" smtClean="0">
                <a:solidFill>
                  <a:schemeClr val="tx2"/>
                </a:solidFill>
              </a:rPr>
              <a:t> will be sent </a:t>
            </a:r>
            <a:r>
              <a:rPr lang="en-US" sz="2400" dirty="0" smtClean="0"/>
              <a:t>directly to these Veterans in the December 2019 timeframe</a:t>
            </a:r>
          </a:p>
          <a:p>
            <a:pPr marL="457200" indent="-457200">
              <a:spcBef>
                <a:spcPts val="0"/>
              </a:spcBef>
              <a:buFont typeface="Arial" panose="020B0604020202020204" pitchFamily="34" charset="0"/>
              <a:buChar char="•"/>
            </a:pPr>
            <a:endParaRPr lang="en-US" sz="2400" dirty="0"/>
          </a:p>
          <a:p>
            <a:pPr marL="457200" indent="-457200">
              <a:spcBef>
                <a:spcPts val="0"/>
              </a:spcBef>
              <a:buFont typeface="Arial" panose="020B0604020202020204" pitchFamily="34" charset="0"/>
              <a:buChar char="•"/>
            </a:pPr>
            <a:endParaRPr lang="en-US" sz="2400" dirty="0" smtClean="0"/>
          </a:p>
          <a:p>
            <a:pPr marL="0" indent="0">
              <a:spcBef>
                <a:spcPts val="0"/>
              </a:spcBef>
              <a:buNone/>
            </a:pPr>
            <a:endParaRPr lang="en-US" sz="2400" dirty="0"/>
          </a:p>
          <a:p>
            <a:pPr marL="457200" indent="-457200">
              <a:spcBef>
                <a:spcPts val="0"/>
              </a:spcBef>
              <a:buFont typeface="Arial" panose="020B0604020202020204" pitchFamily="34" charset="0"/>
              <a:buChar char="•"/>
            </a:pPr>
            <a:endParaRPr lang="en-US" sz="2400" dirty="0"/>
          </a:p>
          <a:p>
            <a:pPr marL="857250" lvl="1" indent="-457200">
              <a:spcBef>
                <a:spcPts val="0"/>
              </a:spcBef>
              <a:buFont typeface="Courier New" panose="02070309020205020404" pitchFamily="49" charset="0"/>
              <a:buChar char="o"/>
            </a:pPr>
            <a:endParaRPr lang="en-US" sz="1800" dirty="0" smtClean="0"/>
          </a:p>
          <a:p>
            <a:endParaRPr lang="en-US" sz="1800" b="1" dirty="0" smtClean="0"/>
          </a:p>
          <a:p>
            <a:pPr marL="0" indent="0">
              <a:spcBef>
                <a:spcPts val="0"/>
              </a:spcBef>
              <a:buNone/>
            </a:pPr>
            <a:endParaRPr lang="en-US" sz="2400" dirty="0" smtClean="0"/>
          </a:p>
          <a:p>
            <a:pPr marL="457200" indent="-457200">
              <a:spcBef>
                <a:spcPts val="0"/>
              </a:spcBef>
              <a:buFont typeface="Arial" panose="020B0604020202020204" pitchFamily="34" charset="0"/>
              <a:buChar char="•"/>
            </a:pPr>
            <a:endParaRPr lang="en-US" sz="2000" dirty="0"/>
          </a:p>
        </p:txBody>
      </p:sp>
    </p:spTree>
    <p:extLst>
      <p:ext uri="{BB962C8B-B14F-4D97-AF65-F5344CB8AC3E}">
        <p14:creationId xmlns:p14="http://schemas.microsoft.com/office/powerpoint/2010/main" val="3177188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A0BB-BFD7-4B08-9C11-29D63BD7276D}"/>
              </a:ext>
            </a:extLst>
          </p:cNvPr>
          <p:cNvSpPr>
            <a:spLocks noGrp="1"/>
          </p:cNvSpPr>
          <p:nvPr>
            <p:ph type="title"/>
          </p:nvPr>
        </p:nvSpPr>
        <p:spPr>
          <a:xfrm>
            <a:off x="1685330" y="6567"/>
            <a:ext cx="7763470" cy="1325563"/>
          </a:xfrm>
        </p:spPr>
        <p:txBody>
          <a:bodyPr/>
          <a:lstStyle/>
          <a:p>
            <a:pPr algn="ctr"/>
            <a:r>
              <a:rPr lang="en-US" dirty="0" smtClean="0"/>
              <a:t>Identification Credentials</a:t>
            </a:r>
            <a:endParaRPr lang="en-US" dirty="0"/>
          </a:p>
        </p:txBody>
      </p:sp>
      <p:sp>
        <p:nvSpPr>
          <p:cNvPr id="3" name="Content Placeholder 2">
            <a:extLst>
              <a:ext uri="{FF2B5EF4-FFF2-40B4-BE49-F238E27FC236}">
                <a16:creationId xmlns:a16="http://schemas.microsoft.com/office/drawing/2014/main" id="{86542BD3-3898-4558-93AE-5AFA8CCB29B1}"/>
              </a:ext>
            </a:extLst>
          </p:cNvPr>
          <p:cNvSpPr>
            <a:spLocks noGrp="1"/>
          </p:cNvSpPr>
          <p:nvPr>
            <p:ph idx="1"/>
          </p:nvPr>
        </p:nvSpPr>
        <p:spPr>
          <a:xfrm>
            <a:off x="429318" y="1447800"/>
            <a:ext cx="8431012" cy="5343746"/>
          </a:xfrm>
        </p:spPr>
        <p:txBody>
          <a:bodyPr>
            <a:normAutofit/>
          </a:bodyPr>
          <a:lstStyle/>
          <a:p>
            <a:pPr marL="0" indent="0">
              <a:spcBef>
                <a:spcPts val="0"/>
              </a:spcBef>
              <a:buNone/>
            </a:pPr>
            <a:endParaRPr lang="en-US" sz="2000" dirty="0" smtClean="0"/>
          </a:p>
          <a:p>
            <a:pPr marL="0" indent="0">
              <a:spcBef>
                <a:spcPts val="0"/>
              </a:spcBef>
              <a:buNone/>
            </a:pPr>
            <a:r>
              <a:rPr lang="en-US" sz="2000" dirty="0" smtClean="0">
                <a:solidFill>
                  <a:srgbClr val="FF0000"/>
                </a:solidFill>
              </a:rPr>
              <a:t>Caregivers of Veterans</a:t>
            </a:r>
          </a:p>
          <a:p>
            <a:pPr marL="0" indent="0">
              <a:spcBef>
                <a:spcPts val="0"/>
              </a:spcBef>
              <a:buNone/>
            </a:pPr>
            <a:endParaRPr lang="en-US" sz="2000" dirty="0" smtClean="0"/>
          </a:p>
          <a:p>
            <a:pPr marL="457200" indent="-457200">
              <a:spcBef>
                <a:spcPts val="0"/>
              </a:spcBef>
              <a:buFont typeface="Arial" panose="020B0604020202020204" pitchFamily="34" charset="0"/>
              <a:buChar char="•"/>
            </a:pPr>
            <a:r>
              <a:rPr lang="en-US" sz="2000" dirty="0" smtClean="0"/>
              <a:t>Caregivers </a:t>
            </a:r>
            <a:r>
              <a:rPr lang="en-US" sz="2000" dirty="0"/>
              <a:t>must obtain a </a:t>
            </a:r>
            <a:r>
              <a:rPr lang="en-US" sz="2000" dirty="0">
                <a:solidFill>
                  <a:srgbClr val="FF0000"/>
                </a:solidFill>
              </a:rPr>
              <a:t>letter</a:t>
            </a:r>
            <a:r>
              <a:rPr lang="en-US" sz="2000" dirty="0"/>
              <a:t> from the VA that indicates they are the primary family caregiver for a Veteran enrolled in the Program of Comprehensive Assistance for Family </a:t>
            </a:r>
            <a:r>
              <a:rPr lang="en-US" sz="2000" dirty="0" smtClean="0"/>
              <a:t>Caregivers</a:t>
            </a:r>
          </a:p>
          <a:p>
            <a:pPr marL="457200" indent="-457200">
              <a:spcBef>
                <a:spcPts val="0"/>
              </a:spcBef>
              <a:buFont typeface="Arial" panose="020B0604020202020204" pitchFamily="34" charset="0"/>
              <a:buChar char="•"/>
            </a:pPr>
            <a:endParaRPr lang="en-US" sz="2000" dirty="0"/>
          </a:p>
          <a:p>
            <a:pPr marL="457200" indent="-457200">
              <a:spcBef>
                <a:spcPts val="0"/>
              </a:spcBef>
              <a:buFont typeface="Arial" panose="020B0604020202020204" pitchFamily="34" charset="0"/>
              <a:buChar char="•"/>
            </a:pPr>
            <a:r>
              <a:rPr lang="en-US" sz="2000" dirty="0" smtClean="0"/>
              <a:t>For </a:t>
            </a:r>
            <a:r>
              <a:rPr lang="en-US" sz="2000" dirty="0"/>
              <a:t>installation access and at point of sale, caregivers will need to show an acceptable credential (e.g., REAL ID-compliant driver’s license, U.S. passport) and their primary family caregiver letter.   </a:t>
            </a:r>
          </a:p>
          <a:p>
            <a:pPr marL="457200" indent="-457200">
              <a:spcBef>
                <a:spcPts val="0"/>
              </a:spcBef>
              <a:buFont typeface="Arial" panose="020B0604020202020204" pitchFamily="34" charset="0"/>
              <a:buChar char="•"/>
            </a:pPr>
            <a:endParaRPr lang="en-US" sz="2000" dirty="0"/>
          </a:p>
        </p:txBody>
      </p:sp>
    </p:spTree>
    <p:extLst>
      <p:ext uri="{BB962C8B-B14F-4D97-AF65-F5344CB8AC3E}">
        <p14:creationId xmlns:p14="http://schemas.microsoft.com/office/powerpoint/2010/main" val="291082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latino LInotype"/>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P PPT Template V3 External">
  <a:themeElements>
    <a:clrScheme name="US Deloitte Color">
      <a:dk1>
        <a:sysClr val="windowText" lastClr="000000"/>
      </a:dk1>
      <a:lt1>
        <a:sysClr val="window" lastClr="FFFFFF"/>
      </a:lt1>
      <a:dk2>
        <a:srgbClr val="313131"/>
      </a:dk2>
      <a:lt2>
        <a:srgbClr val="8C8C8C"/>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EFM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P Fitness Working Group 20150116 V1.potx [Read-Only]" id="{6995BE6D-17C0-4D01-9A9C-30CF6572E24F}" vid="{E7C2B61C-E729-40DA-BF29-805E07AF27BB}"/>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14448</TotalTime>
  <Words>418</Words>
  <Application>Microsoft Office PowerPoint</Application>
  <PresentationFormat>Letter Paper (8.5x11 in)</PresentationFormat>
  <Paragraphs>65</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ＭＳ Ｐゴシック</vt:lpstr>
      <vt:lpstr>Arial</vt:lpstr>
      <vt:lpstr>Calibri</vt:lpstr>
      <vt:lpstr>Courier New</vt:lpstr>
      <vt:lpstr>Palatino LInotype</vt:lpstr>
      <vt:lpstr>Times New Roman</vt:lpstr>
      <vt:lpstr>Blank Presentation</vt:lpstr>
      <vt:lpstr>CSP PPT Template V3 External</vt:lpstr>
      <vt:lpstr>Identification Credentials</vt:lpstr>
      <vt:lpstr>Identification Credentials</vt:lpstr>
      <vt:lpstr>Identification Credentials</vt:lpstr>
      <vt:lpstr>Identification Credentials</vt:lpstr>
      <vt:lpstr>Identification Credentials</vt:lpstr>
      <vt:lpstr>Identification Credentials</vt:lpstr>
    </vt:vector>
  </TitlesOfParts>
  <Company>Kristin McPeak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Wright, Christopher P CIV OSD PR</dc:creator>
  <cp:lastModifiedBy>Phillips, Debbie CIV CNIC HQ Millington, N92</cp:lastModifiedBy>
  <cp:revision>998</cp:revision>
  <cp:lastPrinted>2019-09-17T20:22:26Z</cp:lastPrinted>
  <dcterms:modified xsi:type="dcterms:W3CDTF">2020-01-03T14:42:20Z</dcterms:modified>
</cp:coreProperties>
</file>