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0" r:id="rId2"/>
  </p:sldMasterIdLst>
  <p:notesMasterIdLst>
    <p:notesMasterId r:id="rId9"/>
  </p:notesMasterIdLst>
  <p:handoutMasterIdLst>
    <p:handoutMasterId r:id="rId10"/>
  </p:handoutMasterIdLst>
  <p:sldIdLst>
    <p:sldId id="718" r:id="rId3"/>
    <p:sldId id="741" r:id="rId4"/>
    <p:sldId id="732" r:id="rId5"/>
    <p:sldId id="733" r:id="rId6"/>
    <p:sldId id="736" r:id="rId7"/>
    <p:sldId id="729" r:id="rId8"/>
  </p:sldIdLst>
  <p:sldSz cx="9144000" cy="6858000" type="letter"/>
  <p:notesSz cx="7010400" cy="92964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9" userDrawn="1">
          <p15:clr>
            <a:srgbClr val="A4A3A4"/>
          </p15:clr>
        </p15:guide>
        <p15:guide id="2" pos="2208" userDrawn="1">
          <p15:clr>
            <a:srgbClr val="A4A3A4"/>
          </p15:clr>
        </p15:guide>
        <p15:guide id="3" orient="horz" pos="292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rightCP" initials="W" lastIdx="2" clrIdx="0"/>
  <p:cmAuthor id="1" name="Brian Borda" initials="BB" lastIdx="3" clrIdx="1"/>
  <p:cmAuthor id="2" name="Curtis Cornelssen" initials="CC" lastIdx="1" clrIdx="2">
    <p:extLst/>
  </p:cmAuthor>
  <p:cmAuthor id="3" name="SorgKC" initials="S" lastIdx="14" clrIdx="3">
    <p:extLst/>
  </p:cmAuthor>
  <p:cmAuthor id="4" name="MilesE" initials="M" lastIdx="9" clrIdx="4">
    <p:extLst/>
  </p:cmAuthor>
  <p:cmAuthor id="5" name="Robin Schepper" initials="RS" lastIdx="2" clrIdx="5">
    <p:extLst/>
  </p:cmAuthor>
  <p:cmAuthor id="6" name="Robin Schepper" initials="RS [2]" lastIdx="1" clrIdx="6">
    <p:extLst/>
  </p:cmAuthor>
  <p:cmAuthor id="7" name="Robin Schepper" initials="RS [3]" lastIdx="1" clrIdx="7">
    <p:extLst/>
  </p:cmAuthor>
  <p:cmAuthor id="8" name="Robin Schepper" initials="RS [4]" lastIdx="1" clrIdx="8">
    <p:extLst/>
  </p:cmAuthor>
  <p:cmAuthor id="9" name="Robin Schepper" initials="RS [5]" lastIdx="1" clrIdx="9">
    <p:extLst/>
  </p:cmAuthor>
  <p:cmAuthor id="10" name="Robin Schepper" initials="RS [6]" lastIdx="1" clrIdx="10">
    <p:extLst/>
  </p:cmAuthor>
  <p:cmAuthor id="11" name="Robin Schepper" initials="RS [7]" lastIdx="1" clrIdx="11">
    <p:extLst/>
  </p:cmAuthor>
  <p:cmAuthor id="12" name="Robin Schepper" initials="RS [8]" lastIdx="1" clrIdx="12">
    <p:extLst/>
  </p:cmAuthor>
  <p:cmAuthor id="13" name="Hall, Justin W CIV OSD OUSD P-R (US)" initials="HJWCOOP(" lastIdx="5" clrIdx="13">
    <p:extLst>
      <p:ext uri="{19B8F6BF-5375-455C-9EA6-DF929625EA0E}">
        <p15:presenceInfo xmlns:p15="http://schemas.microsoft.com/office/powerpoint/2012/main" userId="S-1-5-21-412667653-668731278-4213794525-8499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6600"/>
    <a:srgbClr val="000099"/>
    <a:srgbClr val="CCECFF"/>
    <a:srgbClr val="000066"/>
    <a:srgbClr val="DEDEE1"/>
    <a:srgbClr val="CDCDDE"/>
    <a:srgbClr val="777777"/>
    <a:srgbClr val="0066CC"/>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51" autoAdjust="0"/>
    <p:restoredTop sz="88434" autoAdjust="0"/>
  </p:normalViewPr>
  <p:slideViewPr>
    <p:cSldViewPr>
      <p:cViewPr varScale="1">
        <p:scale>
          <a:sx n="59" d="100"/>
          <a:sy n="59" d="100"/>
        </p:scale>
        <p:origin x="91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3942" y="60"/>
      </p:cViewPr>
      <p:guideLst>
        <p:guide orient="horz" pos="2909"/>
        <p:guide pos="2208"/>
        <p:guide orient="horz" pos="292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50" Type="http://schemas.microsoft.com/office/2015/10/relationships/revisionInfo" Target="revisionInfo.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0"/>
            <a:ext cx="3038475" cy="465138"/>
          </a:xfrm>
          <a:prstGeom prst="rect">
            <a:avLst/>
          </a:prstGeom>
        </p:spPr>
        <p:txBody>
          <a:bodyPr vert="horz" lIns="91427" tIns="45713" rIns="91427" bIns="45713" rtlCol="0"/>
          <a:lstStyle>
            <a:lvl1pPr algn="l">
              <a:defRPr sz="1200"/>
            </a:lvl1pPr>
          </a:lstStyle>
          <a:p>
            <a:endParaRPr lang="en-US" dirty="0"/>
          </a:p>
        </p:txBody>
      </p:sp>
      <p:sp>
        <p:nvSpPr>
          <p:cNvPr id="3" name="Date Placeholder 2"/>
          <p:cNvSpPr>
            <a:spLocks noGrp="1"/>
          </p:cNvSpPr>
          <p:nvPr>
            <p:ph type="dt" sz="quarter" idx="1"/>
          </p:nvPr>
        </p:nvSpPr>
        <p:spPr>
          <a:xfrm>
            <a:off x="3970342" y="0"/>
            <a:ext cx="3038475" cy="465138"/>
          </a:xfrm>
          <a:prstGeom prst="rect">
            <a:avLst/>
          </a:prstGeom>
        </p:spPr>
        <p:txBody>
          <a:bodyPr vert="horz" lIns="91427" tIns="45713" rIns="91427" bIns="45713" rtlCol="0"/>
          <a:lstStyle>
            <a:lvl1pPr algn="r">
              <a:defRPr sz="1200"/>
            </a:lvl1pPr>
          </a:lstStyle>
          <a:p>
            <a:fld id="{30720307-3C2F-4CC3-A3F3-1A227B92EC5A}" type="datetimeFigureOut">
              <a:rPr lang="en-US" smtClean="0"/>
              <a:t>1/3/2020</a:t>
            </a:fld>
            <a:endParaRPr lang="en-US" dirty="0"/>
          </a:p>
        </p:txBody>
      </p:sp>
      <p:sp>
        <p:nvSpPr>
          <p:cNvPr id="4" name="Footer Placeholder 3"/>
          <p:cNvSpPr>
            <a:spLocks noGrp="1"/>
          </p:cNvSpPr>
          <p:nvPr>
            <p:ph type="ftr" sz="quarter" idx="2"/>
          </p:nvPr>
        </p:nvSpPr>
        <p:spPr>
          <a:xfrm>
            <a:off x="4" y="8829675"/>
            <a:ext cx="3038475" cy="465138"/>
          </a:xfrm>
          <a:prstGeom prst="rect">
            <a:avLst/>
          </a:prstGeom>
        </p:spPr>
        <p:txBody>
          <a:bodyPr vert="horz" lIns="91427" tIns="45713" rIns="91427" bIns="4571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2" y="8829675"/>
            <a:ext cx="3038475" cy="465138"/>
          </a:xfrm>
          <a:prstGeom prst="rect">
            <a:avLst/>
          </a:prstGeom>
        </p:spPr>
        <p:txBody>
          <a:bodyPr vert="horz" lIns="91427" tIns="45713" rIns="91427" bIns="45713" rtlCol="0" anchor="b"/>
          <a:lstStyle>
            <a:lvl1pPr algn="r">
              <a:defRPr sz="1200"/>
            </a:lvl1pPr>
          </a:lstStyle>
          <a:p>
            <a:fld id="{E4585DC8-77DE-4E27-AEED-1831CDB8B755}" type="slidenum">
              <a:rPr lang="en-US" smtClean="0"/>
              <a:t>‹#›</a:t>
            </a:fld>
            <a:endParaRPr lang="en-US" dirty="0"/>
          </a:p>
        </p:txBody>
      </p:sp>
    </p:spTree>
    <p:extLst>
      <p:ext uri="{BB962C8B-B14F-4D97-AF65-F5344CB8AC3E}">
        <p14:creationId xmlns:p14="http://schemas.microsoft.com/office/powerpoint/2010/main" val="9627264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7840" cy="464820"/>
          </a:xfrm>
          <a:prstGeom prst="rect">
            <a:avLst/>
          </a:prstGeom>
          <a:noFill/>
          <a:ln w="9525">
            <a:noFill/>
            <a:miter lim="800000"/>
            <a:headEnd/>
            <a:tailEnd/>
          </a:ln>
        </p:spPr>
        <p:txBody>
          <a:bodyPr vert="horz" wrap="square" lIns="93164" tIns="46582" rIns="93164" bIns="46582" numCol="1" anchor="t" anchorCtr="0" compatLnSpc="1">
            <a:prstTxWarp prst="textNoShape">
              <a:avLst/>
            </a:prstTxWarp>
          </a:bodyPr>
          <a:lstStyle>
            <a:lvl1pPr>
              <a:defRPr sz="1200"/>
            </a:lvl1pPr>
          </a:lstStyle>
          <a:p>
            <a:endParaRPr lang="en-US" dirty="0"/>
          </a:p>
        </p:txBody>
      </p:sp>
      <p:sp>
        <p:nvSpPr>
          <p:cNvPr id="4099" name="Rectangle 3"/>
          <p:cNvSpPr>
            <a:spLocks noGrp="1" noChangeArrowheads="1"/>
          </p:cNvSpPr>
          <p:nvPr>
            <p:ph type="dt" idx="1"/>
          </p:nvPr>
        </p:nvSpPr>
        <p:spPr bwMode="auto">
          <a:xfrm>
            <a:off x="3972560" y="0"/>
            <a:ext cx="3037840" cy="464820"/>
          </a:xfrm>
          <a:prstGeom prst="rect">
            <a:avLst/>
          </a:prstGeom>
          <a:noFill/>
          <a:ln w="9525">
            <a:noFill/>
            <a:miter lim="800000"/>
            <a:headEnd/>
            <a:tailEnd/>
          </a:ln>
        </p:spPr>
        <p:txBody>
          <a:bodyPr vert="horz" wrap="square" lIns="93164" tIns="46582" rIns="93164" bIns="46582" numCol="1" anchor="t" anchorCtr="0" compatLnSpc="1">
            <a:prstTxWarp prst="textNoShape">
              <a:avLst/>
            </a:prstTxWarp>
          </a:bodyPr>
          <a:lstStyle>
            <a:lvl1pPr algn="r">
              <a:defRPr sz="1200"/>
            </a:lvl1pPr>
          </a:lstStyle>
          <a:p>
            <a:endParaRPr lang="en-US" dirty="0"/>
          </a:p>
        </p:txBody>
      </p:sp>
      <p:sp>
        <p:nvSpPr>
          <p:cNvPr id="410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934720" y="4415791"/>
            <a:ext cx="5140960" cy="4183380"/>
          </a:xfrm>
          <a:prstGeom prst="rect">
            <a:avLst/>
          </a:prstGeom>
          <a:noFill/>
          <a:ln w="9525">
            <a:noFill/>
            <a:miter lim="800000"/>
            <a:headEnd/>
            <a:tailEnd/>
          </a:ln>
        </p:spPr>
        <p:txBody>
          <a:bodyPr vert="horz" wrap="square" lIns="93164" tIns="46582" rIns="93164" bIns="4658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2" name="Rectangle 6"/>
          <p:cNvSpPr>
            <a:spLocks noGrp="1" noChangeArrowheads="1"/>
          </p:cNvSpPr>
          <p:nvPr>
            <p:ph type="ftr" sz="quarter" idx="4"/>
          </p:nvPr>
        </p:nvSpPr>
        <p:spPr bwMode="auto">
          <a:xfrm>
            <a:off x="0" y="8831580"/>
            <a:ext cx="3037840" cy="464820"/>
          </a:xfrm>
          <a:prstGeom prst="rect">
            <a:avLst/>
          </a:prstGeom>
          <a:noFill/>
          <a:ln w="9525">
            <a:noFill/>
            <a:miter lim="800000"/>
            <a:headEnd/>
            <a:tailEnd/>
          </a:ln>
        </p:spPr>
        <p:txBody>
          <a:bodyPr vert="horz" wrap="square" lIns="93164" tIns="46582" rIns="93164" bIns="46582" numCol="1" anchor="b" anchorCtr="0" compatLnSpc="1">
            <a:prstTxWarp prst="textNoShape">
              <a:avLst/>
            </a:prstTxWarp>
          </a:bodyPr>
          <a:lstStyle>
            <a:lvl1pPr>
              <a:defRPr sz="1200"/>
            </a:lvl1pPr>
          </a:lstStyle>
          <a:p>
            <a:endParaRPr lang="en-US" dirty="0"/>
          </a:p>
        </p:txBody>
      </p:sp>
      <p:sp>
        <p:nvSpPr>
          <p:cNvPr id="4103" name="Rectangle 7"/>
          <p:cNvSpPr>
            <a:spLocks noGrp="1" noChangeArrowheads="1"/>
          </p:cNvSpPr>
          <p:nvPr>
            <p:ph type="sldNum" sz="quarter" idx="5"/>
          </p:nvPr>
        </p:nvSpPr>
        <p:spPr bwMode="auto">
          <a:xfrm>
            <a:off x="3972560" y="8831580"/>
            <a:ext cx="3037840" cy="464820"/>
          </a:xfrm>
          <a:prstGeom prst="rect">
            <a:avLst/>
          </a:prstGeom>
          <a:noFill/>
          <a:ln w="9525">
            <a:noFill/>
            <a:miter lim="800000"/>
            <a:headEnd/>
            <a:tailEnd/>
          </a:ln>
        </p:spPr>
        <p:txBody>
          <a:bodyPr vert="horz" wrap="square" lIns="93164" tIns="46582" rIns="93164" bIns="46582" numCol="1" anchor="b" anchorCtr="0" compatLnSpc="1">
            <a:prstTxWarp prst="textNoShape">
              <a:avLst/>
            </a:prstTxWarp>
          </a:bodyPr>
          <a:lstStyle>
            <a:lvl1pPr algn="r">
              <a:defRPr sz="1200"/>
            </a:lvl1pPr>
          </a:lstStyle>
          <a:p>
            <a:fld id="{E7BE8D4A-4183-447E-B7B1-3FA75F230638}" type="slidenum">
              <a:rPr lang="en-US"/>
              <a:pPr/>
              <a:t>‹#›</a:t>
            </a:fld>
            <a:endParaRPr lang="en-US" dirty="0"/>
          </a:p>
        </p:txBody>
      </p:sp>
    </p:spTree>
    <p:extLst>
      <p:ext uri="{BB962C8B-B14F-4D97-AF65-F5344CB8AC3E}">
        <p14:creationId xmlns:p14="http://schemas.microsoft.com/office/powerpoint/2010/main" val="228265617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ＭＳ Ｐゴシック" pitchFamily="1" charset="-128"/>
        <a:cs typeface="+mn-cs"/>
      </a:defRPr>
    </a:lvl1pPr>
    <a:lvl2pPr marL="457200" algn="l" rtl="0" fontAlgn="base">
      <a:spcBef>
        <a:spcPct val="30000"/>
      </a:spcBef>
      <a:spcAft>
        <a:spcPct val="0"/>
      </a:spcAft>
      <a:defRPr sz="1200" kern="1200">
        <a:solidFill>
          <a:schemeClr val="tx1"/>
        </a:solidFill>
        <a:latin typeface="Arial" charset="0"/>
        <a:ea typeface="ＭＳ Ｐゴシック" pitchFamily="1" charset="-128"/>
        <a:cs typeface="+mn-cs"/>
      </a:defRPr>
    </a:lvl2pPr>
    <a:lvl3pPr marL="914400" algn="l" rtl="0" fontAlgn="base">
      <a:spcBef>
        <a:spcPct val="30000"/>
      </a:spcBef>
      <a:spcAft>
        <a:spcPct val="0"/>
      </a:spcAft>
      <a:defRPr sz="1200" kern="1200">
        <a:solidFill>
          <a:schemeClr val="tx1"/>
        </a:solidFill>
        <a:latin typeface="Arial" charset="0"/>
        <a:ea typeface="ＭＳ Ｐゴシック" pitchFamily="1" charset="-128"/>
        <a:cs typeface="+mn-cs"/>
      </a:defRPr>
    </a:lvl3pPr>
    <a:lvl4pPr marL="1371600" algn="l" rtl="0" fontAlgn="base">
      <a:spcBef>
        <a:spcPct val="30000"/>
      </a:spcBef>
      <a:spcAft>
        <a:spcPct val="0"/>
      </a:spcAft>
      <a:defRPr sz="1200" kern="1200">
        <a:solidFill>
          <a:schemeClr val="tx1"/>
        </a:solidFill>
        <a:latin typeface="Arial" charset="0"/>
        <a:ea typeface="ＭＳ Ｐゴシック" pitchFamily="1" charset="-128"/>
        <a:cs typeface="+mn-cs"/>
      </a:defRPr>
    </a:lvl4pPr>
    <a:lvl5pPr marL="1828800" algn="l" rtl="0" fontAlgn="base">
      <a:spcBef>
        <a:spcPct val="30000"/>
      </a:spcBef>
      <a:spcAft>
        <a:spcPct val="0"/>
      </a:spcAft>
      <a:defRPr sz="1200" kern="1200">
        <a:solidFill>
          <a:schemeClr val="tx1"/>
        </a:solidFill>
        <a:latin typeface="Arial" charset="0"/>
        <a:ea typeface="ＭＳ Ｐゴシック" pitchFamily="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46138" y="136525"/>
            <a:ext cx="5399087" cy="4049713"/>
          </a:xfrm>
        </p:spPr>
      </p:sp>
      <p:sp>
        <p:nvSpPr>
          <p:cNvPr id="3" name="Notes Placeholder 2"/>
          <p:cNvSpPr>
            <a:spLocks noGrp="1"/>
          </p:cNvSpPr>
          <p:nvPr>
            <p:ph type="body" idx="1"/>
          </p:nvPr>
        </p:nvSpPr>
        <p:spPr>
          <a:xfrm>
            <a:off x="189571" y="4416436"/>
            <a:ext cx="6713035" cy="4183063"/>
          </a:xfrm>
        </p:spPr>
        <p:txBody>
          <a:bodyPr>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400" b="1" i="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7759F2B1-657A-4D43-AC1C-884C792B49D0}" type="slidenum">
              <a:rPr lang="en-US" smtClean="0"/>
              <a:pPr>
                <a:defRPr/>
              </a:pPr>
              <a:t>1</a:t>
            </a:fld>
            <a:endParaRPr lang="en-US" dirty="0"/>
          </a:p>
        </p:txBody>
      </p:sp>
    </p:spTree>
    <p:extLst>
      <p:ext uri="{BB962C8B-B14F-4D97-AF65-F5344CB8AC3E}">
        <p14:creationId xmlns:p14="http://schemas.microsoft.com/office/powerpoint/2010/main" val="23559065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46138" y="136525"/>
            <a:ext cx="5399087" cy="4049713"/>
          </a:xfrm>
        </p:spPr>
      </p:sp>
      <p:sp>
        <p:nvSpPr>
          <p:cNvPr id="3" name="Notes Placeholder 2"/>
          <p:cNvSpPr>
            <a:spLocks noGrp="1"/>
          </p:cNvSpPr>
          <p:nvPr>
            <p:ph type="body" idx="1"/>
          </p:nvPr>
        </p:nvSpPr>
        <p:spPr>
          <a:xfrm>
            <a:off x="189571" y="4416436"/>
            <a:ext cx="6713035" cy="4183063"/>
          </a:xfrm>
        </p:spPr>
        <p:txBody>
          <a:bodyPr>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400" b="1" i="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7759F2B1-657A-4D43-AC1C-884C792B49D0}" type="slidenum">
              <a:rPr lang="en-US" smtClean="0"/>
              <a:pPr>
                <a:defRPr/>
              </a:pPr>
              <a:t>2</a:t>
            </a:fld>
            <a:endParaRPr lang="en-US" dirty="0"/>
          </a:p>
        </p:txBody>
      </p:sp>
    </p:spTree>
    <p:extLst>
      <p:ext uri="{BB962C8B-B14F-4D97-AF65-F5344CB8AC3E}">
        <p14:creationId xmlns:p14="http://schemas.microsoft.com/office/powerpoint/2010/main" val="3328985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46138" y="136525"/>
            <a:ext cx="5399087" cy="4049713"/>
          </a:xfrm>
        </p:spPr>
      </p:sp>
      <p:sp>
        <p:nvSpPr>
          <p:cNvPr id="3" name="Notes Placeholder 2"/>
          <p:cNvSpPr>
            <a:spLocks noGrp="1"/>
          </p:cNvSpPr>
          <p:nvPr>
            <p:ph type="body" idx="1"/>
          </p:nvPr>
        </p:nvSpPr>
        <p:spPr>
          <a:xfrm>
            <a:off x="189571" y="4416436"/>
            <a:ext cx="6713035" cy="4183063"/>
          </a:xfrm>
        </p:spPr>
        <p:txBody>
          <a:bodyPr>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400" b="1" i="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7759F2B1-657A-4D43-AC1C-884C792B49D0}" type="slidenum">
              <a:rPr lang="en-US" smtClean="0"/>
              <a:pPr>
                <a:defRPr/>
              </a:pPr>
              <a:t>3</a:t>
            </a:fld>
            <a:endParaRPr lang="en-US" dirty="0"/>
          </a:p>
        </p:txBody>
      </p:sp>
    </p:spTree>
    <p:extLst>
      <p:ext uri="{BB962C8B-B14F-4D97-AF65-F5344CB8AC3E}">
        <p14:creationId xmlns:p14="http://schemas.microsoft.com/office/powerpoint/2010/main" val="2806642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46138" y="136525"/>
            <a:ext cx="5399087" cy="4049713"/>
          </a:xfrm>
        </p:spPr>
      </p:sp>
      <p:sp>
        <p:nvSpPr>
          <p:cNvPr id="3" name="Notes Placeholder 2"/>
          <p:cNvSpPr>
            <a:spLocks noGrp="1"/>
          </p:cNvSpPr>
          <p:nvPr>
            <p:ph type="body" idx="1"/>
          </p:nvPr>
        </p:nvSpPr>
        <p:spPr>
          <a:xfrm>
            <a:off x="189571" y="4416436"/>
            <a:ext cx="6713035" cy="4183063"/>
          </a:xfrm>
        </p:spPr>
        <p:txBody>
          <a:bodyPr>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400" b="1" i="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7759F2B1-657A-4D43-AC1C-884C792B49D0}" type="slidenum">
              <a:rPr lang="en-US" smtClean="0"/>
              <a:pPr>
                <a:defRPr/>
              </a:pPr>
              <a:t>4</a:t>
            </a:fld>
            <a:endParaRPr lang="en-US" dirty="0"/>
          </a:p>
        </p:txBody>
      </p:sp>
    </p:spTree>
    <p:extLst>
      <p:ext uri="{BB962C8B-B14F-4D97-AF65-F5344CB8AC3E}">
        <p14:creationId xmlns:p14="http://schemas.microsoft.com/office/powerpoint/2010/main" val="21281421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46138" y="136525"/>
            <a:ext cx="5399087" cy="4049713"/>
          </a:xfrm>
        </p:spPr>
      </p:sp>
      <p:sp>
        <p:nvSpPr>
          <p:cNvPr id="3" name="Notes Placeholder 2"/>
          <p:cNvSpPr>
            <a:spLocks noGrp="1"/>
          </p:cNvSpPr>
          <p:nvPr>
            <p:ph type="body" idx="1"/>
          </p:nvPr>
        </p:nvSpPr>
        <p:spPr>
          <a:xfrm>
            <a:off x="189571" y="4416436"/>
            <a:ext cx="6713035" cy="4183063"/>
          </a:xfrm>
        </p:spPr>
        <p:txBody>
          <a:bodyPr>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400" b="1" i="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7759F2B1-657A-4D43-AC1C-884C792B49D0}" type="slidenum">
              <a:rPr lang="en-US" smtClean="0"/>
              <a:pPr>
                <a:defRPr/>
              </a:pPr>
              <a:t>5</a:t>
            </a:fld>
            <a:endParaRPr lang="en-US" dirty="0"/>
          </a:p>
        </p:txBody>
      </p:sp>
    </p:spTree>
    <p:extLst>
      <p:ext uri="{BB962C8B-B14F-4D97-AF65-F5344CB8AC3E}">
        <p14:creationId xmlns:p14="http://schemas.microsoft.com/office/powerpoint/2010/main" val="39297734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46138" y="136525"/>
            <a:ext cx="5399087" cy="4049713"/>
          </a:xfrm>
        </p:spPr>
      </p:sp>
      <p:sp>
        <p:nvSpPr>
          <p:cNvPr id="3" name="Notes Placeholder 2"/>
          <p:cNvSpPr>
            <a:spLocks noGrp="1"/>
          </p:cNvSpPr>
          <p:nvPr>
            <p:ph type="body" idx="1"/>
          </p:nvPr>
        </p:nvSpPr>
        <p:spPr>
          <a:xfrm>
            <a:off x="189571" y="4416436"/>
            <a:ext cx="6713035" cy="4183063"/>
          </a:xfrm>
        </p:spPr>
        <p:txBody>
          <a:bodyPr>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400" b="1" i="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7759F2B1-657A-4D43-AC1C-884C792B49D0}" type="slidenum">
              <a:rPr lang="en-US" smtClean="0"/>
              <a:pPr>
                <a:defRPr/>
              </a:pPr>
              <a:t>6</a:t>
            </a:fld>
            <a:endParaRPr lang="en-US" dirty="0"/>
          </a:p>
        </p:txBody>
      </p:sp>
    </p:spTree>
    <p:extLst>
      <p:ext uri="{BB962C8B-B14F-4D97-AF65-F5344CB8AC3E}">
        <p14:creationId xmlns:p14="http://schemas.microsoft.com/office/powerpoint/2010/main" val="2863218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p:spPr>
        <p:txBody>
          <a:bodyPr/>
          <a:lstStyle>
            <a:lvl1pPr>
              <a:defRPr>
                <a:latin typeface="+mn-lt"/>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vl1pPr>
          </a:lstStyle>
          <a:p>
            <a:fld id="{695D0054-5986-4965-8146-7B44767E8EEE}" type="datetime1">
              <a:rPr lang="en-US" smtClean="0"/>
              <a:t>1/3/2020</a:t>
            </a:fld>
            <a:endParaRPr lang="en-US" dirty="0"/>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pPr algn="ctr"/>
            <a:r>
              <a:rPr lang="en-US" dirty="0" smtClean="0"/>
              <a:t>DRAFT</a:t>
            </a:r>
            <a:endParaRPr lang="en-US" dirty="0"/>
          </a:p>
        </p:txBody>
      </p:sp>
      <p:sp>
        <p:nvSpPr>
          <p:cNvPr id="6" name="Slide Number Placeholder 5"/>
          <p:cNvSpPr>
            <a:spLocks noGrp="1"/>
          </p:cNvSpPr>
          <p:nvPr>
            <p:ph type="sldNum" sz="quarter" idx="12"/>
          </p:nvPr>
        </p:nvSpPr>
        <p:spPr/>
        <p:txBody>
          <a:bodyPr/>
          <a:lstStyle>
            <a:lvl1pPr>
              <a:defRPr/>
            </a:lvl1pPr>
          </a:lstStyle>
          <a:p>
            <a:fld id="{1E4E7CCC-4F50-4052-845B-0D2568C32F31}"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cs typeface="Calibri" panose="020F0502020204030204" pitchFamily="34" charset="0"/>
              </a:defRPr>
            </a:lvl1pPr>
          </a:lstStyle>
          <a:p>
            <a:r>
              <a:rPr lang="en-US"/>
              <a:t>Click to edit Master title style</a:t>
            </a:r>
          </a:p>
        </p:txBody>
      </p:sp>
      <p:sp>
        <p:nvSpPr>
          <p:cNvPr id="3" name="Vertical Text Placeholder 2"/>
          <p:cNvSpPr>
            <a:spLocks noGrp="1"/>
          </p:cNvSpPr>
          <p:nvPr>
            <p:ph type="body" orient="vert" idx="1"/>
          </p:nvPr>
        </p:nvSpPr>
        <p:spPr/>
        <p:txBody>
          <a:bodyPr vert="eaVert"/>
          <a:lstStyle>
            <a:lvl1pPr>
              <a:defRPr>
                <a:latin typeface="Calibri" panose="020F0502020204030204" pitchFamily="34" charset="0"/>
                <a:cs typeface="Calibri" panose="020F0502020204030204" pitchFamily="34" charset="0"/>
              </a:defRPr>
            </a:lvl1pPr>
            <a:lvl2pPr>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a:defRPr>
                <a:latin typeface="Calibri" panose="020F0502020204030204" pitchFamily="34" charset="0"/>
                <a:cs typeface="Calibri" panose="020F0502020204030204" pitchFamily="34" charset="0"/>
              </a:defRPr>
            </a:lvl4pPr>
            <a:lvl5pPr>
              <a:defRPr>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atin typeface="Calibri" panose="020F0502020204030204" pitchFamily="34" charset="0"/>
                <a:cs typeface="Calibri" panose="020F0502020204030204" pitchFamily="34" charset="0"/>
              </a:defRPr>
            </a:lvl1pPr>
          </a:lstStyle>
          <a:p>
            <a:fld id="{5BD740D7-AC4B-4BFE-AFD8-2092C13E92D0}" type="datetime1">
              <a:rPr lang="en-US" smtClean="0"/>
              <a:t>1/3/2020</a:t>
            </a:fld>
            <a:endParaRPr lang="en-US" dirty="0"/>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atin typeface="Calibri" panose="020F0502020204030204" pitchFamily="34" charset="0"/>
                <a:cs typeface="Calibri" panose="020F0502020204030204" pitchFamily="34" charset="0"/>
              </a:defRPr>
            </a:lvl1pPr>
          </a:lstStyle>
          <a:p>
            <a:r>
              <a:rPr lang="en-US" dirty="0"/>
              <a:t>DRAFT</a:t>
            </a:r>
          </a:p>
        </p:txBody>
      </p:sp>
      <p:sp>
        <p:nvSpPr>
          <p:cNvPr id="6" name="Slide Number Placeholder 5"/>
          <p:cNvSpPr>
            <a:spLocks noGrp="1"/>
          </p:cNvSpPr>
          <p:nvPr>
            <p:ph type="sldNum" sz="quarter" idx="12"/>
          </p:nvPr>
        </p:nvSpPr>
        <p:spPr/>
        <p:txBody>
          <a:bodyPr/>
          <a:lstStyle>
            <a:lvl1pPr>
              <a:defRPr>
                <a:latin typeface="Calibri" panose="020F0502020204030204" pitchFamily="34" charset="0"/>
                <a:cs typeface="Calibri" panose="020F0502020204030204" pitchFamily="34" charset="0"/>
              </a:defRPr>
            </a:lvl1pPr>
          </a:lstStyle>
          <a:p>
            <a:fld id="{957D1EA5-AB73-4912-9077-36EF523A3C6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29450" y="76200"/>
            <a:ext cx="2114550" cy="6019800"/>
          </a:xfrm>
        </p:spPr>
        <p:txBody>
          <a:bodyPr vert="eaVert"/>
          <a:lstStyle>
            <a:lvl1pPr>
              <a:defRPr>
                <a:latin typeface="Calibri" panose="020F0502020204030204" pitchFamily="34" charset="0"/>
                <a:cs typeface="Calibri" panose="020F0502020204030204" pitchFamily="34" charset="0"/>
              </a:defRPr>
            </a:lvl1pPr>
          </a:lstStyle>
          <a:p>
            <a:r>
              <a:rPr lang="en-US"/>
              <a:t>Click to edit Master title style</a:t>
            </a:r>
          </a:p>
        </p:txBody>
      </p:sp>
      <p:sp>
        <p:nvSpPr>
          <p:cNvPr id="3" name="Vertical Text Placeholder 2"/>
          <p:cNvSpPr>
            <a:spLocks noGrp="1"/>
          </p:cNvSpPr>
          <p:nvPr>
            <p:ph type="body" orient="vert" idx="1"/>
          </p:nvPr>
        </p:nvSpPr>
        <p:spPr>
          <a:xfrm>
            <a:off x="685800" y="76200"/>
            <a:ext cx="6191250" cy="6019800"/>
          </a:xfrm>
        </p:spPr>
        <p:txBody>
          <a:bodyPr vert="eaVert"/>
          <a:lstStyle>
            <a:lvl1pPr>
              <a:defRPr>
                <a:latin typeface="Calibri" panose="020F0502020204030204" pitchFamily="34" charset="0"/>
                <a:cs typeface="Calibri" panose="020F0502020204030204" pitchFamily="34" charset="0"/>
              </a:defRPr>
            </a:lvl1pPr>
            <a:lvl2pPr>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a:defRPr>
                <a:latin typeface="Calibri" panose="020F0502020204030204" pitchFamily="34" charset="0"/>
                <a:cs typeface="Calibri" panose="020F0502020204030204" pitchFamily="34" charset="0"/>
              </a:defRPr>
            </a:lvl4pPr>
            <a:lvl5pPr>
              <a:defRPr>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atin typeface="Calibri" panose="020F0502020204030204" pitchFamily="34" charset="0"/>
                <a:cs typeface="Calibri" panose="020F0502020204030204" pitchFamily="34" charset="0"/>
              </a:defRPr>
            </a:lvl1pPr>
          </a:lstStyle>
          <a:p>
            <a:fld id="{42AF92E5-D5E4-4F41-B626-339201FC1BF8}" type="datetime1">
              <a:rPr lang="en-US" smtClean="0"/>
              <a:t>1/3/2020</a:t>
            </a:fld>
            <a:endParaRPr lang="en-US" dirty="0"/>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atin typeface="Calibri" panose="020F0502020204030204" pitchFamily="34" charset="0"/>
                <a:cs typeface="Calibri" panose="020F0502020204030204" pitchFamily="34" charset="0"/>
              </a:defRPr>
            </a:lvl1pPr>
          </a:lstStyle>
          <a:p>
            <a:r>
              <a:rPr lang="en-US" dirty="0"/>
              <a:t>DRAFT</a:t>
            </a:r>
          </a:p>
        </p:txBody>
      </p:sp>
      <p:sp>
        <p:nvSpPr>
          <p:cNvPr id="6" name="Slide Number Placeholder 5"/>
          <p:cNvSpPr>
            <a:spLocks noGrp="1"/>
          </p:cNvSpPr>
          <p:nvPr>
            <p:ph type="sldNum" sz="quarter" idx="12"/>
          </p:nvPr>
        </p:nvSpPr>
        <p:spPr/>
        <p:txBody>
          <a:bodyPr/>
          <a:lstStyle>
            <a:lvl1pPr>
              <a:defRPr>
                <a:latin typeface="Calibri" panose="020F0502020204030204" pitchFamily="34" charset="0"/>
                <a:cs typeface="Calibri" panose="020F0502020204030204" pitchFamily="34" charset="0"/>
              </a:defRPr>
            </a:lvl1pPr>
          </a:lstStyle>
          <a:p>
            <a:fld id="{64B6F3AB-AF5C-4998-9CCB-590E5D144CF5}"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838200" y="4131851"/>
            <a:ext cx="3886200" cy="821149"/>
          </a:xfrm>
        </p:spPr>
        <p:txBody>
          <a:bodyPr>
            <a:noAutofit/>
          </a:bodyPr>
          <a:lstStyle>
            <a:lvl1pPr marL="0" indent="0" algn="l">
              <a:buNone/>
              <a:defRPr lang="en-US" sz="2400" b="0" kern="1200" dirty="0" smtClean="0">
                <a:solidFill>
                  <a:srgbClr val="002776"/>
                </a:solidFill>
                <a:latin typeface="+mj-lt"/>
                <a:ea typeface="+mj-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Date</a:t>
            </a:r>
          </a:p>
          <a:p>
            <a:r>
              <a:rPr lang="en-US" dirty="0" smtClean="0"/>
              <a:t>Version</a:t>
            </a:r>
            <a:endParaRPr lang="en-US" dirty="0"/>
          </a:p>
        </p:txBody>
      </p:sp>
      <p:sp>
        <p:nvSpPr>
          <p:cNvPr id="7" name="Text Placeholder 9"/>
          <p:cNvSpPr>
            <a:spLocks noGrp="1"/>
          </p:cNvSpPr>
          <p:nvPr>
            <p:ph type="body" sz="quarter" idx="14" hasCustomPrompt="1"/>
          </p:nvPr>
        </p:nvSpPr>
        <p:spPr>
          <a:xfrm>
            <a:off x="838200" y="2666999"/>
            <a:ext cx="6477000" cy="1142419"/>
          </a:xfrm>
        </p:spPr>
        <p:txBody>
          <a:bodyPr>
            <a:noAutofit/>
          </a:bodyPr>
          <a:lstStyle>
            <a:lvl1pPr marL="0" indent="0">
              <a:spcBef>
                <a:spcPts val="0"/>
              </a:spcBef>
              <a:buNone/>
              <a:defRPr sz="3600" baseline="0">
                <a:solidFill>
                  <a:srgbClr val="92D400"/>
                </a:solidFill>
                <a:latin typeface="Times New Roman" panose="02020603050405020304" pitchFamily="18" charset="0"/>
                <a:cs typeface="Times New Roman" panose="02020603050405020304" pitchFamily="18" charset="0"/>
              </a:defRPr>
            </a:lvl1pPr>
          </a:lstStyle>
          <a:p>
            <a:pPr lvl="0"/>
            <a:r>
              <a:rPr lang="en-US" dirty="0" smtClean="0"/>
              <a:t>Presentation Name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57800" y="4111798"/>
            <a:ext cx="2057400" cy="2057400"/>
          </a:xfrm>
          <a:prstGeom prst="rect">
            <a:avLst/>
          </a:prstGeom>
        </p:spPr>
      </p:pic>
    </p:spTree>
    <p:extLst>
      <p:ext uri="{BB962C8B-B14F-4D97-AF65-F5344CB8AC3E}">
        <p14:creationId xmlns:p14="http://schemas.microsoft.com/office/powerpoint/2010/main" val="326365138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Blue Transition">
    <p:bg>
      <p:bgPr>
        <a:solidFill>
          <a:srgbClr val="002776"/>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04800" y="2514600"/>
            <a:ext cx="7620000" cy="2590800"/>
          </a:xfrm>
        </p:spPr>
        <p:txBody>
          <a:bodyPr>
            <a:noAutofit/>
          </a:bodyPr>
          <a:lstStyle>
            <a:lvl1pPr marL="0" indent="0">
              <a:buNone/>
              <a:defRPr sz="4200" baseline="0">
                <a:solidFill>
                  <a:schemeClr val="bg1"/>
                </a:solidFill>
                <a:latin typeface="Times New Roman" panose="02020603050405020304" pitchFamily="18" charset="0"/>
                <a:cs typeface="Times New Roman" panose="02020603050405020304" pitchFamily="18" charset="0"/>
              </a:defRPr>
            </a:lvl1pPr>
            <a:lvl2pPr>
              <a:defRPr sz="4200">
                <a:latin typeface="Times New Roman" panose="02020603050405020304" pitchFamily="18" charset="0"/>
                <a:cs typeface="Times New Roman" panose="02020603050405020304" pitchFamily="18" charset="0"/>
              </a:defRPr>
            </a:lvl2pPr>
            <a:lvl3pPr>
              <a:defRPr sz="4200">
                <a:latin typeface="Times New Roman" panose="02020603050405020304" pitchFamily="18" charset="0"/>
                <a:cs typeface="Times New Roman" panose="02020603050405020304" pitchFamily="18" charset="0"/>
              </a:defRPr>
            </a:lvl3pPr>
            <a:lvl4pPr>
              <a:defRPr sz="4200">
                <a:latin typeface="Times New Roman" panose="02020603050405020304" pitchFamily="18" charset="0"/>
                <a:cs typeface="Times New Roman" panose="02020603050405020304" pitchFamily="18" charset="0"/>
              </a:defRPr>
            </a:lvl4pPr>
            <a:lvl5pPr>
              <a:defRPr sz="4200">
                <a:latin typeface="Times New Roman" panose="02020603050405020304" pitchFamily="18" charset="0"/>
                <a:cs typeface="Times New Roman" panose="02020603050405020304" pitchFamily="18" charset="0"/>
              </a:defRPr>
            </a:lvl5pPr>
          </a:lstStyle>
          <a:p>
            <a:pPr lvl="0"/>
            <a:r>
              <a:rPr lang="en-US" dirty="0" smtClean="0"/>
              <a:t>Placeholder</a:t>
            </a:r>
            <a:endParaRPr lang="en-US" dirty="0"/>
          </a:p>
        </p:txBody>
      </p:sp>
    </p:spTree>
    <p:extLst>
      <p:ext uri="{BB962C8B-B14F-4D97-AF65-F5344CB8AC3E}">
        <p14:creationId xmlns:p14="http://schemas.microsoft.com/office/powerpoint/2010/main" val="3344429049"/>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White Transition">
    <p:bg>
      <p:bgPr>
        <a:solidFill>
          <a:schemeClr val="bg1"/>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04800" y="2514600"/>
            <a:ext cx="7620000" cy="2590800"/>
          </a:xfrm>
        </p:spPr>
        <p:txBody>
          <a:bodyPr>
            <a:noAutofit/>
          </a:bodyPr>
          <a:lstStyle>
            <a:lvl1pPr marL="0" indent="0">
              <a:buNone/>
              <a:defRPr sz="4200" baseline="0">
                <a:solidFill>
                  <a:srgbClr val="002776"/>
                </a:solidFill>
                <a:latin typeface="Times New Roman" panose="02020603050405020304" pitchFamily="18" charset="0"/>
                <a:cs typeface="Times New Roman" panose="02020603050405020304" pitchFamily="18" charset="0"/>
              </a:defRPr>
            </a:lvl1pPr>
            <a:lvl2pPr>
              <a:defRPr sz="4200">
                <a:latin typeface="Times New Roman" panose="02020603050405020304" pitchFamily="18" charset="0"/>
                <a:cs typeface="Times New Roman" panose="02020603050405020304" pitchFamily="18" charset="0"/>
              </a:defRPr>
            </a:lvl2pPr>
            <a:lvl3pPr>
              <a:defRPr sz="4200">
                <a:latin typeface="Times New Roman" panose="02020603050405020304" pitchFamily="18" charset="0"/>
                <a:cs typeface="Times New Roman" panose="02020603050405020304" pitchFamily="18" charset="0"/>
              </a:defRPr>
            </a:lvl3pPr>
            <a:lvl4pPr>
              <a:defRPr sz="4200">
                <a:latin typeface="Times New Roman" panose="02020603050405020304" pitchFamily="18" charset="0"/>
                <a:cs typeface="Times New Roman" panose="02020603050405020304" pitchFamily="18" charset="0"/>
              </a:defRPr>
            </a:lvl4pPr>
            <a:lvl5pPr>
              <a:defRPr sz="4200">
                <a:latin typeface="Times New Roman" panose="02020603050405020304" pitchFamily="18" charset="0"/>
                <a:cs typeface="Times New Roman" panose="02020603050405020304" pitchFamily="18" charset="0"/>
              </a:defRPr>
            </a:lvl5pPr>
          </a:lstStyle>
          <a:p>
            <a:pPr lvl="0"/>
            <a:r>
              <a:rPr lang="en-US" dirty="0" smtClean="0"/>
              <a:t>Placeholder</a:t>
            </a:r>
            <a:endParaRPr lang="en-US" dirty="0"/>
          </a:p>
        </p:txBody>
      </p:sp>
    </p:spTree>
    <p:extLst>
      <p:ext uri="{BB962C8B-B14F-4D97-AF65-F5344CB8AC3E}">
        <p14:creationId xmlns:p14="http://schemas.microsoft.com/office/powerpoint/2010/main" val="2913488662"/>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at Top">
    <p:spTree>
      <p:nvGrpSpPr>
        <p:cNvPr id="1" name=""/>
        <p:cNvGrpSpPr/>
        <p:nvPr/>
      </p:nvGrpSpPr>
      <p:grpSpPr>
        <a:xfrm>
          <a:off x="0" y="0"/>
          <a:ext cx="0" cy="0"/>
          <a:chOff x="0" y="0"/>
          <a:chExt cx="0" cy="0"/>
        </a:xfrm>
      </p:grpSpPr>
      <p:sp>
        <p:nvSpPr>
          <p:cNvPr id="11" name="Title 1"/>
          <p:cNvSpPr>
            <a:spLocks noGrp="1"/>
          </p:cNvSpPr>
          <p:nvPr>
            <p:ph type="title"/>
          </p:nvPr>
        </p:nvSpPr>
        <p:spPr>
          <a:xfrm>
            <a:off x="992388" y="243990"/>
            <a:ext cx="7159225" cy="430887"/>
          </a:xfrm>
        </p:spPr>
        <p:txBody>
          <a:bodyPr/>
          <a:lstStyle/>
          <a:p>
            <a:r>
              <a:rPr lang="en-US" smtClean="0"/>
              <a:t>Click to edit Master title style</a:t>
            </a:r>
            <a:endParaRPr lang="en-US"/>
          </a:p>
        </p:txBody>
      </p:sp>
      <p:sp>
        <p:nvSpPr>
          <p:cNvPr id="4" name="Text Placeholder 3"/>
          <p:cNvSpPr>
            <a:spLocks noGrp="1"/>
          </p:cNvSpPr>
          <p:nvPr>
            <p:ph type="body" sz="quarter" idx="17"/>
          </p:nvPr>
        </p:nvSpPr>
        <p:spPr>
          <a:xfrm>
            <a:off x="152400" y="894536"/>
            <a:ext cx="8534400" cy="5231627"/>
          </a:xfrm>
        </p:spPr>
        <p:txBody>
          <a:bodyPr/>
          <a:lstStyle>
            <a:lvl1pPr marL="55563" indent="-55563">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 name="Date Placeholder 2"/>
          <p:cNvSpPr>
            <a:spLocks noGrp="1"/>
          </p:cNvSpPr>
          <p:nvPr>
            <p:ph type="dt" sz="half" idx="18"/>
          </p:nvPr>
        </p:nvSpPr>
        <p:spPr/>
        <p:txBody>
          <a:bodyPr/>
          <a:lstStyle/>
          <a:p>
            <a:pPr algn="r"/>
            <a:fld id="{472D23BB-080E-41D7-B68F-DF010708B3FB}" type="datetime1">
              <a:rPr lang="en-US" smtClean="0">
                <a:solidFill>
                  <a:srgbClr val="002776"/>
                </a:solidFill>
              </a:rPr>
              <a:t>1/3/2020</a:t>
            </a:fld>
            <a:endParaRPr dirty="0">
              <a:solidFill>
                <a:srgbClr val="002776"/>
              </a:solidFill>
            </a:endParaRPr>
          </a:p>
        </p:txBody>
      </p:sp>
      <p:sp>
        <p:nvSpPr>
          <p:cNvPr id="5" name="Footer Placeholder 4"/>
          <p:cNvSpPr>
            <a:spLocks noGrp="1"/>
          </p:cNvSpPr>
          <p:nvPr>
            <p:ph type="ftr" sz="quarter" idx="19"/>
          </p:nvPr>
        </p:nvSpPr>
        <p:spPr/>
        <p:txBody>
          <a:bodyPr/>
          <a:lstStyle/>
          <a:p>
            <a:r>
              <a:rPr lang="en-US" smtClean="0">
                <a:solidFill>
                  <a:srgbClr val="002776"/>
                </a:solidFill>
              </a:rPr>
              <a:t>DRAFT</a:t>
            </a:r>
            <a:endParaRPr dirty="0">
              <a:solidFill>
                <a:srgbClr val="002776"/>
              </a:solidFill>
            </a:endParaRPr>
          </a:p>
        </p:txBody>
      </p:sp>
    </p:spTree>
    <p:extLst>
      <p:ext uri="{BB962C8B-B14F-4D97-AF65-F5344CB8AC3E}">
        <p14:creationId xmlns:p14="http://schemas.microsoft.com/office/powerpoint/2010/main" val="1382659472"/>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at Top with Kicker">
    <p:spTree>
      <p:nvGrpSpPr>
        <p:cNvPr id="1" name=""/>
        <p:cNvGrpSpPr/>
        <p:nvPr/>
      </p:nvGrpSpPr>
      <p:grpSpPr>
        <a:xfrm>
          <a:off x="0" y="0"/>
          <a:ext cx="0" cy="0"/>
          <a:chOff x="0" y="0"/>
          <a:chExt cx="0" cy="0"/>
        </a:xfrm>
      </p:grpSpPr>
      <p:sp>
        <p:nvSpPr>
          <p:cNvPr id="5" name="Content Placeholder 4"/>
          <p:cNvSpPr>
            <a:spLocks noGrp="1"/>
          </p:cNvSpPr>
          <p:nvPr>
            <p:ph sz="quarter" idx="17" hasCustomPrompt="1"/>
          </p:nvPr>
        </p:nvSpPr>
        <p:spPr>
          <a:xfrm>
            <a:off x="1638300" y="5701319"/>
            <a:ext cx="5867401" cy="460375"/>
          </a:xfrm>
          <a:ln w="28575">
            <a:solidFill>
              <a:schemeClr val="accent2"/>
            </a:solidFill>
          </a:ln>
        </p:spPr>
        <p:txBody>
          <a:bodyPr anchor="ctr">
            <a:normAutofit/>
          </a:bodyPr>
          <a:lstStyle>
            <a:lvl1pPr marL="0" indent="0" algn="ctr">
              <a:buNone/>
              <a:defRPr sz="1200" b="1">
                <a:latin typeface="Arial" panose="020B0604020202020204" pitchFamily="34" charset="0"/>
                <a:cs typeface="Arial" panose="020B0604020202020204" pitchFamily="34" charset="0"/>
              </a:defRPr>
            </a:lvl1pPr>
          </a:lstStyle>
          <a:p>
            <a:pPr lvl="0"/>
            <a:r>
              <a:rPr lang="en-US" dirty="0" smtClean="0"/>
              <a:t>Kicker</a:t>
            </a:r>
            <a:endParaRPr lang="en-US" dirty="0"/>
          </a:p>
        </p:txBody>
      </p:sp>
      <p:sp>
        <p:nvSpPr>
          <p:cNvPr id="11" name="Title 1"/>
          <p:cNvSpPr>
            <a:spLocks noGrp="1"/>
          </p:cNvSpPr>
          <p:nvPr>
            <p:ph type="title"/>
          </p:nvPr>
        </p:nvSpPr>
        <p:spPr>
          <a:xfrm>
            <a:off x="992388" y="243990"/>
            <a:ext cx="7159225" cy="430887"/>
          </a:xfrm>
        </p:spPr>
        <p:txBody>
          <a:bodyPr/>
          <a:lstStyle/>
          <a:p>
            <a:r>
              <a:rPr lang="en-US" smtClean="0"/>
              <a:t>Click to edit Master title style</a:t>
            </a:r>
            <a:endParaRPr lang="en-US"/>
          </a:p>
        </p:txBody>
      </p:sp>
      <p:sp>
        <p:nvSpPr>
          <p:cNvPr id="4" name="Text Placeholder 3"/>
          <p:cNvSpPr>
            <a:spLocks noGrp="1"/>
          </p:cNvSpPr>
          <p:nvPr>
            <p:ph type="body" sz="quarter" idx="18"/>
          </p:nvPr>
        </p:nvSpPr>
        <p:spPr>
          <a:xfrm>
            <a:off x="152400" y="894535"/>
            <a:ext cx="8534400" cy="474426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 name="Date Placeholder 2"/>
          <p:cNvSpPr>
            <a:spLocks noGrp="1"/>
          </p:cNvSpPr>
          <p:nvPr>
            <p:ph type="dt" sz="half" idx="19"/>
          </p:nvPr>
        </p:nvSpPr>
        <p:spPr/>
        <p:txBody>
          <a:bodyPr/>
          <a:lstStyle/>
          <a:p>
            <a:pPr algn="r"/>
            <a:fld id="{6E35907D-7F6D-4F47-AD4F-EBEED99696DA}" type="datetime1">
              <a:rPr lang="en-US" smtClean="0">
                <a:solidFill>
                  <a:srgbClr val="002776"/>
                </a:solidFill>
              </a:rPr>
              <a:t>1/3/2020</a:t>
            </a:fld>
            <a:endParaRPr dirty="0">
              <a:solidFill>
                <a:srgbClr val="002776"/>
              </a:solidFill>
            </a:endParaRPr>
          </a:p>
        </p:txBody>
      </p:sp>
      <p:sp>
        <p:nvSpPr>
          <p:cNvPr id="6" name="Footer Placeholder 5"/>
          <p:cNvSpPr>
            <a:spLocks noGrp="1"/>
          </p:cNvSpPr>
          <p:nvPr>
            <p:ph type="ftr" sz="quarter" idx="20"/>
          </p:nvPr>
        </p:nvSpPr>
        <p:spPr/>
        <p:txBody>
          <a:bodyPr/>
          <a:lstStyle/>
          <a:p>
            <a:r>
              <a:rPr lang="en-US" smtClean="0">
                <a:solidFill>
                  <a:srgbClr val="002776"/>
                </a:solidFill>
              </a:rPr>
              <a:t>DRAFT</a:t>
            </a:r>
            <a:endParaRPr dirty="0">
              <a:solidFill>
                <a:srgbClr val="002776"/>
              </a:solidFill>
            </a:endParaRPr>
          </a:p>
        </p:txBody>
      </p:sp>
    </p:spTree>
    <p:extLst>
      <p:ext uri="{BB962C8B-B14F-4D97-AF65-F5344CB8AC3E}">
        <p14:creationId xmlns:p14="http://schemas.microsoft.com/office/powerpoint/2010/main" val="2788870298"/>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with Strapline">
    <p:spTree>
      <p:nvGrpSpPr>
        <p:cNvPr id="1" name=""/>
        <p:cNvGrpSpPr/>
        <p:nvPr/>
      </p:nvGrpSpPr>
      <p:grpSpPr>
        <a:xfrm>
          <a:off x="0" y="0"/>
          <a:ext cx="0" cy="0"/>
          <a:chOff x="0" y="0"/>
          <a:chExt cx="0" cy="0"/>
        </a:xfrm>
      </p:grpSpPr>
      <p:sp>
        <p:nvSpPr>
          <p:cNvPr id="8" name="Text Placeholder 17"/>
          <p:cNvSpPr>
            <a:spLocks noGrp="1"/>
          </p:cNvSpPr>
          <p:nvPr>
            <p:ph type="body" sz="quarter" idx="13" hasCustomPrompt="1"/>
          </p:nvPr>
        </p:nvSpPr>
        <p:spPr>
          <a:xfrm>
            <a:off x="152400" y="894536"/>
            <a:ext cx="8839200" cy="629464"/>
          </a:xfrm>
          <a:prstGeom prst="rect">
            <a:avLst/>
          </a:prstGeom>
        </p:spPr>
        <p:txBody>
          <a:bodyPr>
            <a:normAutofit/>
          </a:bodyPr>
          <a:lstStyle>
            <a:lvl1pPr marL="63500" indent="0">
              <a:buNone/>
              <a:defRPr sz="1600" b="0" baseline="0">
                <a:latin typeface="Arial" panose="020B0604020202020204" pitchFamily="34" charset="0"/>
                <a:cs typeface="Arial" panose="020B0604020202020204" pitchFamily="34" charset="0"/>
              </a:defRPr>
            </a:lvl1pPr>
          </a:lstStyle>
          <a:p>
            <a:pPr lvl="0"/>
            <a:r>
              <a:rPr lang="en-US" sz="1600" dirty="0" smtClean="0">
                <a:solidFill>
                  <a:srgbClr val="002776"/>
                </a:solidFill>
                <a:latin typeface="Arial" pitchFamily="34" charset="0"/>
                <a:cs typeface="Arial" pitchFamily="34" charset="0"/>
              </a:rPr>
              <a:t>Strapline</a:t>
            </a:r>
          </a:p>
          <a:p>
            <a:pPr lvl="0"/>
            <a:r>
              <a:rPr lang="en-US" sz="1600" dirty="0" smtClean="0">
                <a:solidFill>
                  <a:srgbClr val="002776"/>
                </a:solidFill>
                <a:latin typeface="Arial" pitchFamily="34" charset="0"/>
                <a:cs typeface="Arial" pitchFamily="34" charset="0"/>
              </a:rPr>
              <a:t>Strapline Level 2</a:t>
            </a:r>
          </a:p>
        </p:txBody>
      </p:sp>
      <p:sp>
        <p:nvSpPr>
          <p:cNvPr id="11" name="Title 1"/>
          <p:cNvSpPr>
            <a:spLocks noGrp="1"/>
          </p:cNvSpPr>
          <p:nvPr>
            <p:ph type="title"/>
          </p:nvPr>
        </p:nvSpPr>
        <p:spPr>
          <a:xfrm>
            <a:off x="992388" y="243990"/>
            <a:ext cx="7159225" cy="430887"/>
          </a:xfrm>
        </p:spPr>
        <p:txBody>
          <a:bodyPr/>
          <a:lstStyle/>
          <a:p>
            <a:r>
              <a:rPr lang="en-US" smtClean="0"/>
              <a:t>Click to edit Master title style</a:t>
            </a:r>
            <a:endParaRPr lang="en-US"/>
          </a:p>
        </p:txBody>
      </p:sp>
      <p:sp>
        <p:nvSpPr>
          <p:cNvPr id="4" name="Text Placeholder 3"/>
          <p:cNvSpPr>
            <a:spLocks noGrp="1"/>
          </p:cNvSpPr>
          <p:nvPr>
            <p:ph type="body" sz="quarter" idx="17"/>
          </p:nvPr>
        </p:nvSpPr>
        <p:spPr>
          <a:xfrm>
            <a:off x="152400" y="1600200"/>
            <a:ext cx="85344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 name="Date Placeholder 2"/>
          <p:cNvSpPr>
            <a:spLocks noGrp="1"/>
          </p:cNvSpPr>
          <p:nvPr>
            <p:ph type="dt" sz="half" idx="18"/>
          </p:nvPr>
        </p:nvSpPr>
        <p:spPr/>
        <p:txBody>
          <a:bodyPr/>
          <a:lstStyle/>
          <a:p>
            <a:pPr algn="r"/>
            <a:fld id="{A7EBF0BD-D00D-416E-93B8-EE7986DFE5F8}" type="datetime1">
              <a:rPr lang="en-US" smtClean="0">
                <a:solidFill>
                  <a:srgbClr val="002776"/>
                </a:solidFill>
              </a:rPr>
              <a:t>1/3/2020</a:t>
            </a:fld>
            <a:endParaRPr dirty="0">
              <a:solidFill>
                <a:srgbClr val="002776"/>
              </a:solidFill>
            </a:endParaRPr>
          </a:p>
        </p:txBody>
      </p:sp>
      <p:sp>
        <p:nvSpPr>
          <p:cNvPr id="5" name="Footer Placeholder 4"/>
          <p:cNvSpPr>
            <a:spLocks noGrp="1"/>
          </p:cNvSpPr>
          <p:nvPr>
            <p:ph type="ftr" sz="quarter" idx="19"/>
          </p:nvPr>
        </p:nvSpPr>
        <p:spPr/>
        <p:txBody>
          <a:bodyPr/>
          <a:lstStyle/>
          <a:p>
            <a:r>
              <a:rPr lang="en-US" smtClean="0">
                <a:solidFill>
                  <a:srgbClr val="002776"/>
                </a:solidFill>
              </a:rPr>
              <a:t>DRAFT</a:t>
            </a:r>
            <a:endParaRPr dirty="0">
              <a:solidFill>
                <a:srgbClr val="002776"/>
              </a:solidFill>
            </a:endParaRPr>
          </a:p>
        </p:txBody>
      </p:sp>
    </p:spTree>
    <p:extLst>
      <p:ext uri="{BB962C8B-B14F-4D97-AF65-F5344CB8AC3E}">
        <p14:creationId xmlns:p14="http://schemas.microsoft.com/office/powerpoint/2010/main" val="1713398480"/>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with Strapline and Kicker">
    <p:spTree>
      <p:nvGrpSpPr>
        <p:cNvPr id="1" name=""/>
        <p:cNvGrpSpPr/>
        <p:nvPr/>
      </p:nvGrpSpPr>
      <p:grpSpPr>
        <a:xfrm>
          <a:off x="0" y="0"/>
          <a:ext cx="0" cy="0"/>
          <a:chOff x="0" y="0"/>
          <a:chExt cx="0" cy="0"/>
        </a:xfrm>
      </p:grpSpPr>
      <p:sp>
        <p:nvSpPr>
          <p:cNvPr id="8" name="Text Placeholder 17"/>
          <p:cNvSpPr>
            <a:spLocks noGrp="1"/>
          </p:cNvSpPr>
          <p:nvPr>
            <p:ph type="body" sz="quarter" idx="13" hasCustomPrompt="1"/>
          </p:nvPr>
        </p:nvSpPr>
        <p:spPr>
          <a:xfrm>
            <a:off x="152400" y="894536"/>
            <a:ext cx="8839200" cy="629464"/>
          </a:xfrm>
          <a:prstGeom prst="rect">
            <a:avLst/>
          </a:prstGeom>
        </p:spPr>
        <p:txBody>
          <a:bodyPr>
            <a:normAutofit/>
          </a:bodyPr>
          <a:lstStyle>
            <a:lvl1pPr marL="63500" indent="0">
              <a:buNone/>
              <a:defRPr sz="1600" baseline="0">
                <a:latin typeface="Arial" panose="020B0604020202020204" pitchFamily="34" charset="0"/>
                <a:cs typeface="Arial" panose="020B0604020202020204" pitchFamily="34" charset="0"/>
              </a:defRPr>
            </a:lvl1pPr>
          </a:lstStyle>
          <a:p>
            <a:pPr lvl="0"/>
            <a:r>
              <a:rPr lang="en-US" sz="1600" dirty="0" smtClean="0">
                <a:solidFill>
                  <a:srgbClr val="002776"/>
                </a:solidFill>
                <a:latin typeface="Arial" pitchFamily="34" charset="0"/>
                <a:cs typeface="Arial" pitchFamily="34" charset="0"/>
              </a:rPr>
              <a:t>Strapline</a:t>
            </a:r>
          </a:p>
          <a:p>
            <a:pPr lvl="0"/>
            <a:r>
              <a:rPr lang="en-US" sz="1600" dirty="0" smtClean="0">
                <a:solidFill>
                  <a:srgbClr val="002776"/>
                </a:solidFill>
                <a:latin typeface="Arial" pitchFamily="34" charset="0"/>
                <a:cs typeface="Arial" pitchFamily="34" charset="0"/>
              </a:rPr>
              <a:t>Strapline Level 2</a:t>
            </a:r>
            <a:endParaRPr lang="en-US" sz="3200" dirty="0">
              <a:solidFill>
                <a:schemeClr val="accent1"/>
              </a:solidFill>
              <a:latin typeface="Arial" pitchFamily="34" charset="0"/>
              <a:cs typeface="Arial" pitchFamily="34" charset="0"/>
            </a:endParaRPr>
          </a:p>
        </p:txBody>
      </p:sp>
      <p:sp>
        <p:nvSpPr>
          <p:cNvPr id="5" name="Content Placeholder 4"/>
          <p:cNvSpPr>
            <a:spLocks noGrp="1"/>
          </p:cNvSpPr>
          <p:nvPr>
            <p:ph sz="quarter" idx="17" hasCustomPrompt="1"/>
          </p:nvPr>
        </p:nvSpPr>
        <p:spPr>
          <a:xfrm>
            <a:off x="1638300" y="5701319"/>
            <a:ext cx="5867401" cy="460375"/>
          </a:xfrm>
          <a:ln w="28575">
            <a:solidFill>
              <a:schemeClr val="accent2"/>
            </a:solidFill>
          </a:ln>
        </p:spPr>
        <p:txBody>
          <a:bodyPr anchor="ctr">
            <a:normAutofit/>
          </a:bodyPr>
          <a:lstStyle>
            <a:lvl1pPr marL="0" indent="0" algn="ctr">
              <a:buNone/>
              <a:defRPr sz="1200" b="1">
                <a:latin typeface="Arial" panose="020B0604020202020204" pitchFamily="34" charset="0"/>
                <a:cs typeface="Arial" panose="020B0604020202020204" pitchFamily="34" charset="0"/>
              </a:defRPr>
            </a:lvl1pPr>
          </a:lstStyle>
          <a:p>
            <a:pPr lvl="0"/>
            <a:r>
              <a:rPr lang="en-US" dirty="0" smtClean="0"/>
              <a:t>Kicker</a:t>
            </a:r>
            <a:endParaRPr lang="en-US" dirty="0"/>
          </a:p>
        </p:txBody>
      </p:sp>
      <p:sp>
        <p:nvSpPr>
          <p:cNvPr id="11" name="Title 1"/>
          <p:cNvSpPr>
            <a:spLocks noGrp="1"/>
          </p:cNvSpPr>
          <p:nvPr>
            <p:ph type="title"/>
          </p:nvPr>
        </p:nvSpPr>
        <p:spPr>
          <a:xfrm>
            <a:off x="992388" y="243990"/>
            <a:ext cx="7159225" cy="430887"/>
          </a:xfrm>
        </p:spPr>
        <p:txBody>
          <a:bodyPr/>
          <a:lstStyle/>
          <a:p>
            <a:r>
              <a:rPr lang="en-US" smtClean="0"/>
              <a:t>Click to edit Master title style</a:t>
            </a:r>
            <a:endParaRPr lang="en-US"/>
          </a:p>
        </p:txBody>
      </p:sp>
      <p:sp>
        <p:nvSpPr>
          <p:cNvPr id="4" name="Text Placeholder 3"/>
          <p:cNvSpPr>
            <a:spLocks noGrp="1"/>
          </p:cNvSpPr>
          <p:nvPr>
            <p:ph type="body" sz="quarter" idx="18"/>
          </p:nvPr>
        </p:nvSpPr>
        <p:spPr>
          <a:xfrm>
            <a:off x="152400" y="1600201"/>
            <a:ext cx="85344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 name="Date Placeholder 2"/>
          <p:cNvSpPr>
            <a:spLocks noGrp="1"/>
          </p:cNvSpPr>
          <p:nvPr>
            <p:ph type="dt" sz="half" idx="19"/>
          </p:nvPr>
        </p:nvSpPr>
        <p:spPr/>
        <p:txBody>
          <a:bodyPr/>
          <a:lstStyle/>
          <a:p>
            <a:pPr algn="r"/>
            <a:fld id="{9475C2DB-980F-432C-8B12-0DFDC6159408}" type="datetime1">
              <a:rPr lang="en-US" smtClean="0">
                <a:solidFill>
                  <a:srgbClr val="002776"/>
                </a:solidFill>
              </a:rPr>
              <a:t>1/3/2020</a:t>
            </a:fld>
            <a:endParaRPr dirty="0">
              <a:solidFill>
                <a:srgbClr val="002776"/>
              </a:solidFill>
            </a:endParaRPr>
          </a:p>
        </p:txBody>
      </p:sp>
      <p:sp>
        <p:nvSpPr>
          <p:cNvPr id="6" name="Footer Placeholder 5"/>
          <p:cNvSpPr>
            <a:spLocks noGrp="1"/>
          </p:cNvSpPr>
          <p:nvPr>
            <p:ph type="ftr" sz="quarter" idx="20"/>
          </p:nvPr>
        </p:nvSpPr>
        <p:spPr/>
        <p:txBody>
          <a:bodyPr/>
          <a:lstStyle/>
          <a:p>
            <a:r>
              <a:rPr lang="en-US" smtClean="0">
                <a:solidFill>
                  <a:srgbClr val="002776"/>
                </a:solidFill>
              </a:rPr>
              <a:t>DRAFT</a:t>
            </a:r>
            <a:endParaRPr dirty="0">
              <a:solidFill>
                <a:srgbClr val="002776"/>
              </a:solidFill>
            </a:endParaRPr>
          </a:p>
        </p:txBody>
      </p:sp>
    </p:spTree>
    <p:extLst>
      <p:ext uri="{BB962C8B-B14F-4D97-AF65-F5344CB8AC3E}">
        <p14:creationId xmlns:p14="http://schemas.microsoft.com/office/powerpoint/2010/main" val="1141517700"/>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 No Strapline">
    <p:spTree>
      <p:nvGrpSpPr>
        <p:cNvPr id="1" name=""/>
        <p:cNvGrpSpPr/>
        <p:nvPr/>
      </p:nvGrpSpPr>
      <p:grpSpPr>
        <a:xfrm>
          <a:off x="0" y="0"/>
          <a:ext cx="0" cy="0"/>
          <a:chOff x="0" y="0"/>
          <a:chExt cx="0" cy="0"/>
        </a:xfrm>
      </p:grpSpPr>
      <p:sp>
        <p:nvSpPr>
          <p:cNvPr id="11" name="Title 1"/>
          <p:cNvSpPr>
            <a:spLocks noGrp="1"/>
          </p:cNvSpPr>
          <p:nvPr>
            <p:ph type="title"/>
          </p:nvPr>
        </p:nvSpPr>
        <p:spPr>
          <a:xfrm>
            <a:off x="992388" y="243990"/>
            <a:ext cx="7159225" cy="430887"/>
          </a:xfrm>
        </p:spPr>
        <p:txBody>
          <a:bodyPr/>
          <a:lstStyle/>
          <a:p>
            <a:r>
              <a:rPr lang="en-US" smtClean="0"/>
              <a:t>Click to edit Master title style</a:t>
            </a:r>
            <a:endParaRPr lang="en-US"/>
          </a:p>
        </p:txBody>
      </p:sp>
      <p:sp>
        <p:nvSpPr>
          <p:cNvPr id="4" name="Text Placeholder 3"/>
          <p:cNvSpPr>
            <a:spLocks noGrp="1"/>
          </p:cNvSpPr>
          <p:nvPr>
            <p:ph type="body" sz="quarter" idx="17"/>
          </p:nvPr>
        </p:nvSpPr>
        <p:spPr>
          <a:xfrm>
            <a:off x="152400" y="1600200"/>
            <a:ext cx="8534400" cy="4525963"/>
          </a:xfrm>
        </p:spPr>
        <p:txBody>
          <a:bodyPr/>
          <a:lstStyle>
            <a:lvl1pPr marL="55563" indent="-55563">
              <a:buFont typeface="Arial" panose="020B0604020202020204" pitchFamily="34" charset="0"/>
              <a:buChar cha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 name="Date Placeholder 2"/>
          <p:cNvSpPr>
            <a:spLocks noGrp="1"/>
          </p:cNvSpPr>
          <p:nvPr>
            <p:ph type="dt" sz="half" idx="18"/>
          </p:nvPr>
        </p:nvSpPr>
        <p:spPr/>
        <p:txBody>
          <a:bodyPr/>
          <a:lstStyle/>
          <a:p>
            <a:pPr algn="r"/>
            <a:fld id="{C20D74B8-300F-4753-9A8C-720F0C203551}" type="datetime1">
              <a:rPr lang="en-US" smtClean="0">
                <a:solidFill>
                  <a:srgbClr val="002776"/>
                </a:solidFill>
              </a:rPr>
              <a:t>1/3/2020</a:t>
            </a:fld>
            <a:endParaRPr dirty="0">
              <a:solidFill>
                <a:srgbClr val="002776"/>
              </a:solidFill>
            </a:endParaRPr>
          </a:p>
        </p:txBody>
      </p:sp>
      <p:sp>
        <p:nvSpPr>
          <p:cNvPr id="5" name="Footer Placeholder 4"/>
          <p:cNvSpPr>
            <a:spLocks noGrp="1"/>
          </p:cNvSpPr>
          <p:nvPr>
            <p:ph type="ftr" sz="quarter" idx="19"/>
          </p:nvPr>
        </p:nvSpPr>
        <p:spPr/>
        <p:txBody>
          <a:bodyPr/>
          <a:lstStyle/>
          <a:p>
            <a:r>
              <a:rPr lang="en-US" smtClean="0">
                <a:solidFill>
                  <a:srgbClr val="002776"/>
                </a:solidFill>
              </a:rPr>
              <a:t>DRAFT</a:t>
            </a:r>
            <a:endParaRPr dirty="0">
              <a:solidFill>
                <a:srgbClr val="002776"/>
              </a:solidFill>
            </a:endParaRPr>
          </a:p>
        </p:txBody>
      </p:sp>
    </p:spTree>
    <p:extLst>
      <p:ext uri="{BB962C8B-B14F-4D97-AF65-F5344CB8AC3E}">
        <p14:creationId xmlns:p14="http://schemas.microsoft.com/office/powerpoint/2010/main" val="373099341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r" rtl="0" fontAlgn="base">
              <a:spcBef>
                <a:spcPct val="0"/>
              </a:spcBef>
              <a:spcAft>
                <a:spcPct val="0"/>
              </a:spcAft>
              <a:defRPr lang="en-US" sz="3600" b="1" dirty="0" smtClean="0">
                <a:solidFill>
                  <a:srgbClr val="3A4F96"/>
                </a:solidFill>
                <a:latin typeface="+mj-lt"/>
                <a:ea typeface="+mj-ea"/>
                <a:cs typeface="+mj-cs"/>
              </a:defRPr>
            </a:lvl1pPr>
          </a:lstStyle>
          <a:p>
            <a:r>
              <a:rPr lang="en-US" dirty="0"/>
              <a:t>Click to edit Master title style</a:t>
            </a:r>
          </a:p>
        </p:txBody>
      </p:sp>
      <p:sp>
        <p:nvSpPr>
          <p:cNvPr id="4" name="Date Placeholder 3"/>
          <p:cNvSpPr>
            <a:spLocks noGrp="1"/>
          </p:cNvSpPr>
          <p:nvPr>
            <p:ph type="dt" sz="half" idx="10"/>
          </p:nvPr>
        </p:nvSpPr>
        <p:spPr/>
        <p:txBody>
          <a:bodyPr/>
          <a:lstStyle>
            <a:lvl1pPr>
              <a:defRPr/>
            </a:lvl1pPr>
          </a:lstStyle>
          <a:p>
            <a:fld id="{6CFCEB30-2C85-4EB7-B4F1-D3E8A5E784AD}" type="datetime1">
              <a:rPr lang="en-US" smtClean="0"/>
              <a:t>1/3/2020</a:t>
            </a:fld>
            <a:endParaRPr lang="en-US" dirty="0"/>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r>
              <a:rPr lang="en-US" dirty="0"/>
              <a:t>DRAFT</a:t>
            </a:r>
          </a:p>
        </p:txBody>
      </p:sp>
      <p:sp>
        <p:nvSpPr>
          <p:cNvPr id="6" name="Slide Number Placeholder 5"/>
          <p:cNvSpPr>
            <a:spLocks noGrp="1"/>
          </p:cNvSpPr>
          <p:nvPr>
            <p:ph type="sldNum" sz="quarter" idx="12"/>
          </p:nvPr>
        </p:nvSpPr>
        <p:spPr/>
        <p:txBody>
          <a:bodyPr/>
          <a:lstStyle>
            <a:lvl1pPr>
              <a:defRPr/>
            </a:lvl1pPr>
          </a:lstStyle>
          <a:p>
            <a:fld id="{2A2D3FD9-4D4A-42F2-B835-1B87F919929B}" type="slidenum">
              <a:rPr lang="en-US"/>
              <a:pPr/>
              <a:t>‹#›</a:t>
            </a:fld>
            <a:endParaRPr lang="en-US" dirty="0"/>
          </a:p>
        </p:txBody>
      </p:sp>
      <p:sp>
        <p:nvSpPr>
          <p:cNvPr id="7" name="Rectangle 3"/>
          <p:cNvSpPr>
            <a:spLocks noGrp="1" noChangeArrowheads="1"/>
          </p:cNvSpPr>
          <p:nvPr userDrawn="1">
            <p:ph type="body" idx="1"/>
          </p:nvPr>
        </p:nvSpPr>
        <p:spPr>
          <a:xfrm>
            <a:off x="0" y="1371600"/>
            <a:ext cx="9144000" cy="5257800"/>
          </a:xfrm>
        </p:spPr>
        <p:txBody>
          <a:bodyPr/>
          <a:lstStyle>
            <a:lvl1pPr>
              <a:defRPr>
                <a:latin typeface="Calibri" panose="020F0502020204030204" pitchFamily="34" charset="0"/>
                <a:cs typeface="Calibri" panose="020F0502020204030204" pitchFamily="34" charset="0"/>
              </a:defRPr>
            </a:lvl1pPr>
            <a:lvl2pPr>
              <a:defRPr/>
            </a:lvl2pPr>
          </a:lstStyle>
          <a:p>
            <a:r>
              <a:rPr lang="en-US" sz="1800" b="1" dirty="0"/>
              <a:t>Description/Mission:  </a:t>
            </a:r>
            <a:r>
              <a:rPr lang="en-US" sz="1800" dirty="0"/>
              <a:t>2-3 sentences describing the program or overall mission of the office (if applicable).  Include what the program is, whom and how many are served, and desired end state (impact statement).</a:t>
            </a:r>
            <a:endParaRPr lang="en-US" sz="1400" dirty="0"/>
          </a:p>
          <a:p>
            <a:endParaRPr lang="en-US" sz="1000" b="1" dirty="0"/>
          </a:p>
          <a:p>
            <a:r>
              <a:rPr lang="en-US" sz="1800" b="1" dirty="0"/>
              <a:t>Key Initiatives:</a:t>
            </a:r>
          </a:p>
          <a:p>
            <a:pPr lvl="1"/>
            <a:r>
              <a:rPr lang="en-US" sz="1400" dirty="0"/>
              <a:t>Initiative #1:  Major efforts underway or major supporting programs.  Include brief description (1-2 sentences) of what the program is and its intended impact.</a:t>
            </a:r>
          </a:p>
          <a:p>
            <a:pPr lvl="1"/>
            <a:r>
              <a:rPr lang="en-US" sz="1400" dirty="0"/>
              <a:t>Initiative #2:   </a:t>
            </a:r>
          </a:p>
          <a:p>
            <a:pPr lvl="1"/>
            <a:r>
              <a:rPr lang="en-US" sz="1400" dirty="0"/>
              <a:t>Initiative #3:</a:t>
            </a:r>
          </a:p>
          <a:p>
            <a:pPr lvl="1">
              <a:buNone/>
            </a:pPr>
            <a:endParaRPr lang="en-US" sz="1000" dirty="0"/>
          </a:p>
          <a:p>
            <a:r>
              <a:rPr lang="en-US" sz="1800" b="1" dirty="0"/>
              <a:t>Issues and Interest:</a:t>
            </a:r>
          </a:p>
          <a:p>
            <a:pPr lvl="1"/>
            <a:r>
              <a:rPr lang="en-US" sz="1400" dirty="0" err="1"/>
              <a:t>Bulletize</a:t>
            </a:r>
            <a:r>
              <a:rPr lang="en-US" sz="1400" dirty="0"/>
              <a:t> major, high-level issues encountered that present barriers to success (with a short description:  1-2 sentences)</a:t>
            </a:r>
          </a:p>
          <a:p>
            <a:pPr lvl="1"/>
            <a:r>
              <a:rPr lang="en-US" sz="1400" dirty="0"/>
              <a:t>Also indicate major interest from significant outside entities (</a:t>
            </a:r>
            <a:r>
              <a:rPr lang="en-US" sz="1400" dirty="0" err="1"/>
              <a:t>ie</a:t>
            </a:r>
            <a:r>
              <a:rPr lang="en-US" sz="1400" dirty="0"/>
              <a:t> – Congress, White House, other agencies).  Also indicate any collaboration with other Federal entities, non-profit partners, etc. </a:t>
            </a:r>
          </a:p>
          <a:p>
            <a:endParaRPr lang="en-US" sz="1000" b="1" dirty="0"/>
          </a:p>
          <a:p>
            <a:r>
              <a:rPr lang="en-US" sz="1800" b="1" dirty="0"/>
              <a:t>Resources:</a:t>
            </a:r>
          </a:p>
          <a:p>
            <a:pPr lvl="1"/>
            <a:r>
              <a:rPr lang="en-US" sz="1400" dirty="0"/>
              <a:t>List FY11budget/funding activity provided by the Military Services to support the program</a:t>
            </a:r>
          </a:p>
          <a:p>
            <a:pPr>
              <a:buNone/>
            </a:pPr>
            <a:endParaRPr lang="en-US" sz="2000" dirty="0"/>
          </a:p>
          <a:p>
            <a:endParaRPr lang="en-US" sz="2000"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 No Strapline with Kicker">
    <p:spTree>
      <p:nvGrpSpPr>
        <p:cNvPr id="1" name=""/>
        <p:cNvGrpSpPr/>
        <p:nvPr/>
      </p:nvGrpSpPr>
      <p:grpSpPr>
        <a:xfrm>
          <a:off x="0" y="0"/>
          <a:ext cx="0" cy="0"/>
          <a:chOff x="0" y="0"/>
          <a:chExt cx="0" cy="0"/>
        </a:xfrm>
      </p:grpSpPr>
      <p:sp>
        <p:nvSpPr>
          <p:cNvPr id="5" name="Content Placeholder 4"/>
          <p:cNvSpPr>
            <a:spLocks noGrp="1"/>
          </p:cNvSpPr>
          <p:nvPr>
            <p:ph sz="quarter" idx="17" hasCustomPrompt="1"/>
          </p:nvPr>
        </p:nvSpPr>
        <p:spPr>
          <a:xfrm>
            <a:off x="1638300" y="5701319"/>
            <a:ext cx="5867401" cy="460375"/>
          </a:xfrm>
          <a:ln w="28575">
            <a:solidFill>
              <a:schemeClr val="accent2"/>
            </a:solidFill>
          </a:ln>
        </p:spPr>
        <p:txBody>
          <a:bodyPr anchor="ctr">
            <a:normAutofit/>
          </a:bodyPr>
          <a:lstStyle>
            <a:lvl1pPr marL="0" indent="0" algn="ctr">
              <a:buNone/>
              <a:defRPr sz="1200" b="1">
                <a:latin typeface="Arial" panose="020B0604020202020204" pitchFamily="34" charset="0"/>
                <a:cs typeface="Arial" panose="020B0604020202020204" pitchFamily="34" charset="0"/>
              </a:defRPr>
            </a:lvl1pPr>
          </a:lstStyle>
          <a:p>
            <a:pPr lvl="0"/>
            <a:r>
              <a:rPr lang="en-US" dirty="0" smtClean="0"/>
              <a:t>Kicker</a:t>
            </a:r>
            <a:endParaRPr lang="en-US" dirty="0"/>
          </a:p>
        </p:txBody>
      </p:sp>
      <p:sp>
        <p:nvSpPr>
          <p:cNvPr id="11" name="Title 1"/>
          <p:cNvSpPr>
            <a:spLocks noGrp="1"/>
          </p:cNvSpPr>
          <p:nvPr>
            <p:ph type="title"/>
          </p:nvPr>
        </p:nvSpPr>
        <p:spPr>
          <a:xfrm>
            <a:off x="992388" y="243990"/>
            <a:ext cx="7159225" cy="430887"/>
          </a:xfrm>
        </p:spPr>
        <p:txBody>
          <a:bodyPr/>
          <a:lstStyle/>
          <a:p>
            <a:r>
              <a:rPr lang="en-US" smtClean="0"/>
              <a:t>Click to edit Master title style</a:t>
            </a:r>
            <a:endParaRPr lang="en-US"/>
          </a:p>
        </p:txBody>
      </p:sp>
      <p:sp>
        <p:nvSpPr>
          <p:cNvPr id="4" name="Text Placeholder 3"/>
          <p:cNvSpPr>
            <a:spLocks noGrp="1"/>
          </p:cNvSpPr>
          <p:nvPr>
            <p:ph type="body" sz="quarter" idx="18"/>
          </p:nvPr>
        </p:nvSpPr>
        <p:spPr>
          <a:xfrm>
            <a:off x="152400" y="1600201"/>
            <a:ext cx="8534400" cy="4038600"/>
          </a:xfrm>
        </p:spPr>
        <p:txBody>
          <a:bodyPr/>
          <a:lstStyle>
            <a:lvl1pPr marL="55563" indent="-55563">
              <a:buFont typeface="Arial" panose="020B0604020202020204" pitchFamily="34" charset="0"/>
              <a:buChar cha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 name="Date Placeholder 2"/>
          <p:cNvSpPr>
            <a:spLocks noGrp="1"/>
          </p:cNvSpPr>
          <p:nvPr>
            <p:ph type="dt" sz="half" idx="19"/>
          </p:nvPr>
        </p:nvSpPr>
        <p:spPr/>
        <p:txBody>
          <a:bodyPr/>
          <a:lstStyle/>
          <a:p>
            <a:pPr algn="r"/>
            <a:fld id="{FE985AAC-8544-46D2-A8C5-9D3C93C18AC3}" type="datetime1">
              <a:rPr lang="en-US" smtClean="0">
                <a:solidFill>
                  <a:srgbClr val="002776"/>
                </a:solidFill>
              </a:rPr>
              <a:t>1/3/2020</a:t>
            </a:fld>
            <a:endParaRPr dirty="0">
              <a:solidFill>
                <a:srgbClr val="002776"/>
              </a:solidFill>
            </a:endParaRPr>
          </a:p>
        </p:txBody>
      </p:sp>
      <p:sp>
        <p:nvSpPr>
          <p:cNvPr id="6" name="Footer Placeholder 5"/>
          <p:cNvSpPr>
            <a:spLocks noGrp="1"/>
          </p:cNvSpPr>
          <p:nvPr>
            <p:ph type="ftr" sz="quarter" idx="20"/>
          </p:nvPr>
        </p:nvSpPr>
        <p:spPr/>
        <p:txBody>
          <a:bodyPr/>
          <a:lstStyle/>
          <a:p>
            <a:r>
              <a:rPr lang="en-US" smtClean="0">
                <a:solidFill>
                  <a:srgbClr val="002776"/>
                </a:solidFill>
              </a:rPr>
              <a:t>DRAFT</a:t>
            </a:r>
            <a:endParaRPr dirty="0">
              <a:solidFill>
                <a:srgbClr val="002776"/>
              </a:solidFill>
            </a:endParaRPr>
          </a:p>
        </p:txBody>
      </p:sp>
    </p:spTree>
    <p:extLst>
      <p:ext uri="{BB962C8B-B14F-4D97-AF65-F5344CB8AC3E}">
        <p14:creationId xmlns:p14="http://schemas.microsoft.com/office/powerpoint/2010/main" val="1494420604"/>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4 Headers Content No Strapline">
    <p:spTree>
      <p:nvGrpSpPr>
        <p:cNvPr id="1" name=""/>
        <p:cNvGrpSpPr/>
        <p:nvPr/>
      </p:nvGrpSpPr>
      <p:grpSpPr>
        <a:xfrm>
          <a:off x="0" y="0"/>
          <a:ext cx="0" cy="0"/>
          <a:chOff x="0" y="0"/>
          <a:chExt cx="0" cy="0"/>
        </a:xfrm>
      </p:grpSpPr>
      <p:sp>
        <p:nvSpPr>
          <p:cNvPr id="3" name="Content Placeholder 2"/>
          <p:cNvSpPr>
            <a:spLocks noGrp="1"/>
          </p:cNvSpPr>
          <p:nvPr>
            <p:ph idx="1"/>
          </p:nvPr>
        </p:nvSpPr>
        <p:spPr>
          <a:xfrm>
            <a:off x="400051" y="1607029"/>
            <a:ext cx="4010024" cy="2103120"/>
          </a:xfrm>
        </p:spPr>
        <p:txBody>
          <a:bodyPr>
            <a:normAutofit/>
          </a:bodyPr>
          <a:lstStyle>
            <a:lvl1pPr marL="225425" indent="-225425">
              <a:defRPr sz="1200"/>
            </a:lvl1pPr>
            <a:lvl2pPr marL="344488" indent="-231775">
              <a:defRPr sz="1200"/>
            </a:lvl2pPr>
            <a:lvl3pPr marL="466725" indent="-228600">
              <a:defRPr sz="1200"/>
            </a:lvl3pPr>
            <a:lvl4pPr marL="566738" indent="-228600">
              <a:defRPr sz="1200"/>
            </a:lvl4pPr>
            <a:lvl5pPr marL="692150" indent="-228600">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11" name="iBar:31/270"/>
          <p:cNvCxnSpPr/>
          <p:nvPr userDrawn="1"/>
        </p:nvCxnSpPr>
        <p:spPr>
          <a:xfrm>
            <a:off x="4733924" y="3998399"/>
            <a:ext cx="4016375" cy="0"/>
          </a:xfrm>
          <a:prstGeom prst="line">
            <a:avLst/>
          </a:prstGeom>
          <a:ln w="12700">
            <a:solidFill>
              <a:srgbClr val="002776"/>
            </a:solidFill>
          </a:ln>
        </p:spPr>
        <p:style>
          <a:lnRef idx="1">
            <a:schemeClr val="accent1"/>
          </a:lnRef>
          <a:fillRef idx="0">
            <a:schemeClr val="accent1"/>
          </a:fillRef>
          <a:effectRef idx="0">
            <a:schemeClr val="accent1"/>
          </a:effectRef>
          <a:fontRef idx="minor">
            <a:schemeClr val="tx1"/>
          </a:fontRef>
        </p:style>
      </p:cxnSp>
      <p:cxnSp>
        <p:nvCxnSpPr>
          <p:cNvPr id="12" name="iBar:31/270"/>
          <p:cNvCxnSpPr/>
          <p:nvPr userDrawn="1"/>
        </p:nvCxnSpPr>
        <p:spPr>
          <a:xfrm>
            <a:off x="393700" y="3998399"/>
            <a:ext cx="4016375" cy="0"/>
          </a:xfrm>
          <a:prstGeom prst="line">
            <a:avLst/>
          </a:prstGeom>
          <a:ln w="12700">
            <a:solidFill>
              <a:srgbClr val="002776"/>
            </a:solidFill>
          </a:ln>
        </p:spPr>
        <p:style>
          <a:lnRef idx="1">
            <a:schemeClr val="accent1"/>
          </a:lnRef>
          <a:fillRef idx="0">
            <a:schemeClr val="accent1"/>
          </a:fillRef>
          <a:effectRef idx="0">
            <a:schemeClr val="accent1"/>
          </a:effectRef>
          <a:fontRef idx="minor">
            <a:schemeClr val="tx1"/>
          </a:fontRef>
        </p:style>
      </p:cxnSp>
      <p:cxnSp>
        <p:nvCxnSpPr>
          <p:cNvPr id="13" name="iBar:31/270"/>
          <p:cNvCxnSpPr/>
          <p:nvPr userDrawn="1"/>
        </p:nvCxnSpPr>
        <p:spPr>
          <a:xfrm>
            <a:off x="4733924" y="1466304"/>
            <a:ext cx="4016375" cy="0"/>
          </a:xfrm>
          <a:prstGeom prst="line">
            <a:avLst/>
          </a:prstGeom>
          <a:ln w="12700">
            <a:solidFill>
              <a:srgbClr val="002776"/>
            </a:solidFill>
          </a:ln>
        </p:spPr>
        <p:style>
          <a:lnRef idx="1">
            <a:schemeClr val="accent1"/>
          </a:lnRef>
          <a:fillRef idx="0">
            <a:schemeClr val="accent1"/>
          </a:fillRef>
          <a:effectRef idx="0">
            <a:schemeClr val="accent1"/>
          </a:effectRef>
          <a:fontRef idx="minor">
            <a:schemeClr val="tx1"/>
          </a:fontRef>
        </p:style>
      </p:cxnSp>
      <p:cxnSp>
        <p:nvCxnSpPr>
          <p:cNvPr id="14" name="iBar:31/270"/>
          <p:cNvCxnSpPr/>
          <p:nvPr userDrawn="1"/>
        </p:nvCxnSpPr>
        <p:spPr>
          <a:xfrm>
            <a:off x="393700" y="1466303"/>
            <a:ext cx="4016375" cy="0"/>
          </a:xfrm>
          <a:prstGeom prst="line">
            <a:avLst/>
          </a:prstGeom>
          <a:ln w="12700">
            <a:solidFill>
              <a:srgbClr val="002776"/>
            </a:solidFill>
          </a:ln>
        </p:spPr>
        <p:style>
          <a:lnRef idx="1">
            <a:schemeClr val="accent1"/>
          </a:lnRef>
          <a:fillRef idx="0">
            <a:schemeClr val="accent1"/>
          </a:fillRef>
          <a:effectRef idx="0">
            <a:schemeClr val="accent1"/>
          </a:effectRef>
          <a:fontRef idx="minor">
            <a:schemeClr val="tx1"/>
          </a:fontRef>
        </p:style>
      </p:cxnSp>
      <p:sp>
        <p:nvSpPr>
          <p:cNvPr id="18" name="Content Placeholder 2"/>
          <p:cNvSpPr>
            <a:spLocks noGrp="1"/>
          </p:cNvSpPr>
          <p:nvPr>
            <p:ph idx="17"/>
          </p:nvPr>
        </p:nvSpPr>
        <p:spPr>
          <a:xfrm>
            <a:off x="4734792" y="1607030"/>
            <a:ext cx="4010024" cy="2103120"/>
          </a:xfrm>
        </p:spPr>
        <p:txBody>
          <a:bodyPr>
            <a:normAutofit/>
          </a:bodyPr>
          <a:lstStyle>
            <a:lvl1pPr marL="225425" indent="-225425">
              <a:defRPr sz="1200"/>
            </a:lvl1pPr>
            <a:lvl2pPr marL="344488" indent="-231775">
              <a:defRPr sz="1200"/>
            </a:lvl2pPr>
            <a:lvl3pPr marL="466725" indent="-228600">
              <a:defRPr sz="1200"/>
            </a:lvl3pPr>
            <a:lvl4pPr marL="566738" indent="-228600">
              <a:defRPr sz="1200"/>
            </a:lvl4pPr>
            <a:lvl5pPr marL="692150" indent="-228600">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9" name="Content Placeholder 2"/>
          <p:cNvSpPr>
            <a:spLocks noGrp="1"/>
          </p:cNvSpPr>
          <p:nvPr>
            <p:ph idx="18"/>
          </p:nvPr>
        </p:nvSpPr>
        <p:spPr>
          <a:xfrm>
            <a:off x="400051" y="4128620"/>
            <a:ext cx="4010024" cy="2103120"/>
          </a:xfrm>
        </p:spPr>
        <p:txBody>
          <a:bodyPr>
            <a:normAutofit/>
          </a:bodyPr>
          <a:lstStyle>
            <a:lvl1pPr marL="225425" indent="-225425">
              <a:defRPr sz="1200"/>
            </a:lvl1pPr>
            <a:lvl2pPr marL="344488" indent="-231775">
              <a:defRPr sz="1200"/>
            </a:lvl2pPr>
            <a:lvl3pPr marL="466725" indent="-228600">
              <a:defRPr sz="1200"/>
            </a:lvl3pPr>
            <a:lvl4pPr marL="566738" indent="-228600">
              <a:defRPr sz="1200"/>
            </a:lvl4pPr>
            <a:lvl5pPr marL="692150" indent="-228600">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Content Placeholder 2"/>
          <p:cNvSpPr>
            <a:spLocks noGrp="1"/>
          </p:cNvSpPr>
          <p:nvPr>
            <p:ph idx="19"/>
          </p:nvPr>
        </p:nvSpPr>
        <p:spPr>
          <a:xfrm>
            <a:off x="4734792" y="4128492"/>
            <a:ext cx="4010024" cy="2103120"/>
          </a:xfrm>
        </p:spPr>
        <p:txBody>
          <a:bodyPr>
            <a:normAutofit/>
          </a:bodyPr>
          <a:lstStyle>
            <a:lvl1pPr marL="225425" indent="-225425">
              <a:defRPr sz="1200"/>
            </a:lvl1pPr>
            <a:lvl2pPr marL="344488" indent="-231775">
              <a:defRPr sz="1200"/>
            </a:lvl2pPr>
            <a:lvl3pPr marL="466725" indent="-228600">
              <a:defRPr sz="1200"/>
            </a:lvl3pPr>
            <a:lvl4pPr marL="566738" indent="-228600">
              <a:defRPr sz="1200"/>
            </a:lvl4pPr>
            <a:lvl5pPr marL="692150" indent="-228600">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7" name="Content Placeholder 26"/>
          <p:cNvSpPr>
            <a:spLocks noGrp="1"/>
          </p:cNvSpPr>
          <p:nvPr>
            <p:ph sz="quarter" idx="24" hasCustomPrompt="1"/>
          </p:nvPr>
        </p:nvSpPr>
        <p:spPr>
          <a:xfrm>
            <a:off x="1853247" y="1295400"/>
            <a:ext cx="1097280" cy="274320"/>
          </a:xfrm>
          <a:solidFill>
            <a:schemeClr val="bg1"/>
          </a:solidFill>
        </p:spPr>
        <p:txBody>
          <a:bodyPr anchor="ctr">
            <a:normAutofit/>
          </a:bodyPr>
          <a:lstStyle>
            <a:lvl1pPr marL="0" indent="0" algn="ctr">
              <a:buNone/>
              <a:defRPr sz="1200" b="1">
                <a:solidFill>
                  <a:srgbClr val="002776"/>
                </a:solidFill>
                <a:latin typeface="Arial" panose="020B0604020202020204" pitchFamily="34" charset="0"/>
                <a:cs typeface="Arial" panose="020B0604020202020204" pitchFamily="34" charset="0"/>
              </a:defRPr>
            </a:lvl1pPr>
          </a:lstStyle>
          <a:p>
            <a:pPr lvl="0"/>
            <a:r>
              <a:rPr lang="en-US" dirty="0" smtClean="0"/>
              <a:t>Header</a:t>
            </a:r>
            <a:endParaRPr lang="en-US" dirty="0"/>
          </a:p>
        </p:txBody>
      </p:sp>
      <p:sp>
        <p:nvSpPr>
          <p:cNvPr id="28" name="Content Placeholder 26"/>
          <p:cNvSpPr>
            <a:spLocks noGrp="1"/>
          </p:cNvSpPr>
          <p:nvPr>
            <p:ph sz="quarter" idx="25" hasCustomPrompt="1"/>
          </p:nvPr>
        </p:nvSpPr>
        <p:spPr>
          <a:xfrm>
            <a:off x="6193471" y="1295400"/>
            <a:ext cx="1097280" cy="274320"/>
          </a:xfrm>
          <a:solidFill>
            <a:schemeClr val="bg1"/>
          </a:solidFill>
        </p:spPr>
        <p:txBody>
          <a:bodyPr anchor="ctr">
            <a:normAutofit/>
          </a:bodyPr>
          <a:lstStyle>
            <a:lvl1pPr marL="0" indent="0" algn="ctr">
              <a:buNone/>
              <a:defRPr sz="1200" b="1">
                <a:solidFill>
                  <a:srgbClr val="002776"/>
                </a:solidFill>
                <a:latin typeface="Arial" panose="020B0604020202020204" pitchFamily="34" charset="0"/>
                <a:cs typeface="Arial" panose="020B0604020202020204" pitchFamily="34" charset="0"/>
              </a:defRPr>
            </a:lvl1pPr>
          </a:lstStyle>
          <a:p>
            <a:pPr lvl="0"/>
            <a:r>
              <a:rPr lang="en-US" dirty="0" smtClean="0"/>
              <a:t>Header</a:t>
            </a:r>
            <a:endParaRPr lang="en-US" dirty="0"/>
          </a:p>
        </p:txBody>
      </p:sp>
      <p:sp>
        <p:nvSpPr>
          <p:cNvPr id="29" name="Content Placeholder 26"/>
          <p:cNvSpPr>
            <a:spLocks noGrp="1"/>
          </p:cNvSpPr>
          <p:nvPr>
            <p:ph sz="quarter" idx="26" hasCustomPrompt="1"/>
          </p:nvPr>
        </p:nvSpPr>
        <p:spPr>
          <a:xfrm>
            <a:off x="1853247" y="3810000"/>
            <a:ext cx="1097280" cy="274320"/>
          </a:xfrm>
          <a:solidFill>
            <a:schemeClr val="bg1"/>
          </a:solidFill>
        </p:spPr>
        <p:txBody>
          <a:bodyPr anchor="ctr">
            <a:normAutofit/>
          </a:bodyPr>
          <a:lstStyle>
            <a:lvl1pPr marL="0" indent="0" algn="ctr">
              <a:buNone/>
              <a:defRPr sz="1200" b="1">
                <a:solidFill>
                  <a:srgbClr val="002776"/>
                </a:solidFill>
                <a:latin typeface="Arial" panose="020B0604020202020204" pitchFamily="34" charset="0"/>
                <a:cs typeface="Arial" panose="020B0604020202020204" pitchFamily="34" charset="0"/>
              </a:defRPr>
            </a:lvl1pPr>
          </a:lstStyle>
          <a:p>
            <a:pPr lvl="0"/>
            <a:r>
              <a:rPr lang="en-US" dirty="0" smtClean="0"/>
              <a:t>Header</a:t>
            </a:r>
            <a:endParaRPr lang="en-US" dirty="0"/>
          </a:p>
        </p:txBody>
      </p:sp>
      <p:sp>
        <p:nvSpPr>
          <p:cNvPr id="30" name="Content Placeholder 26"/>
          <p:cNvSpPr>
            <a:spLocks noGrp="1"/>
          </p:cNvSpPr>
          <p:nvPr>
            <p:ph sz="quarter" idx="27" hasCustomPrompt="1"/>
          </p:nvPr>
        </p:nvSpPr>
        <p:spPr>
          <a:xfrm>
            <a:off x="6193471" y="3810000"/>
            <a:ext cx="1097280" cy="274320"/>
          </a:xfrm>
          <a:solidFill>
            <a:schemeClr val="bg1"/>
          </a:solidFill>
        </p:spPr>
        <p:txBody>
          <a:bodyPr anchor="ctr">
            <a:normAutofit/>
          </a:bodyPr>
          <a:lstStyle>
            <a:lvl1pPr marL="0" indent="0" algn="ctr">
              <a:buNone/>
              <a:defRPr sz="1200" b="1">
                <a:solidFill>
                  <a:srgbClr val="002776"/>
                </a:solidFill>
                <a:latin typeface="Arial" panose="020B0604020202020204" pitchFamily="34" charset="0"/>
                <a:cs typeface="Arial" panose="020B0604020202020204" pitchFamily="34" charset="0"/>
              </a:defRPr>
            </a:lvl1pPr>
          </a:lstStyle>
          <a:p>
            <a:pPr lvl="0"/>
            <a:r>
              <a:rPr lang="en-US" dirty="0" smtClean="0"/>
              <a:t>Header</a:t>
            </a:r>
            <a:endParaRPr lang="en-US" dirty="0"/>
          </a:p>
        </p:txBody>
      </p:sp>
      <p:sp>
        <p:nvSpPr>
          <p:cNvPr id="21" name="Title 1"/>
          <p:cNvSpPr>
            <a:spLocks noGrp="1"/>
          </p:cNvSpPr>
          <p:nvPr>
            <p:ph type="title"/>
          </p:nvPr>
        </p:nvSpPr>
        <p:spPr>
          <a:xfrm>
            <a:off x="992388" y="243990"/>
            <a:ext cx="7159225" cy="430887"/>
          </a:xfrm>
        </p:spPr>
        <p:txBody>
          <a:bodyPr/>
          <a:lstStyle/>
          <a:p>
            <a:r>
              <a:rPr lang="en-US" smtClean="0"/>
              <a:t>Click to edit Master title style</a:t>
            </a:r>
            <a:endParaRPr lang="en-US"/>
          </a:p>
        </p:txBody>
      </p:sp>
      <p:sp>
        <p:nvSpPr>
          <p:cNvPr id="4" name="Date Placeholder 3"/>
          <p:cNvSpPr>
            <a:spLocks noGrp="1"/>
          </p:cNvSpPr>
          <p:nvPr>
            <p:ph type="dt" sz="half" idx="28"/>
          </p:nvPr>
        </p:nvSpPr>
        <p:spPr/>
        <p:txBody>
          <a:bodyPr/>
          <a:lstStyle/>
          <a:p>
            <a:pPr algn="r"/>
            <a:fld id="{3E3F78B6-3E00-4D77-8F19-7C71102FB19E}" type="datetime1">
              <a:rPr lang="en-US" smtClean="0">
                <a:solidFill>
                  <a:srgbClr val="002776"/>
                </a:solidFill>
              </a:rPr>
              <a:t>1/3/2020</a:t>
            </a:fld>
            <a:endParaRPr dirty="0">
              <a:solidFill>
                <a:srgbClr val="002776"/>
              </a:solidFill>
            </a:endParaRPr>
          </a:p>
        </p:txBody>
      </p:sp>
      <p:sp>
        <p:nvSpPr>
          <p:cNvPr id="5" name="Footer Placeholder 4"/>
          <p:cNvSpPr>
            <a:spLocks noGrp="1"/>
          </p:cNvSpPr>
          <p:nvPr>
            <p:ph type="ftr" sz="quarter" idx="29"/>
          </p:nvPr>
        </p:nvSpPr>
        <p:spPr/>
        <p:txBody>
          <a:bodyPr/>
          <a:lstStyle/>
          <a:p>
            <a:r>
              <a:rPr lang="en-US" smtClean="0">
                <a:solidFill>
                  <a:srgbClr val="002776"/>
                </a:solidFill>
              </a:rPr>
              <a:t>DRAFT</a:t>
            </a:r>
            <a:endParaRPr dirty="0">
              <a:solidFill>
                <a:srgbClr val="002776"/>
              </a:solidFill>
            </a:endParaRPr>
          </a:p>
        </p:txBody>
      </p:sp>
    </p:spTree>
    <p:extLst>
      <p:ext uri="{BB962C8B-B14F-4D97-AF65-F5344CB8AC3E}">
        <p14:creationId xmlns:p14="http://schemas.microsoft.com/office/powerpoint/2010/main" val="1587166917"/>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4 Headers Content with Strapline">
    <p:spTree>
      <p:nvGrpSpPr>
        <p:cNvPr id="1" name=""/>
        <p:cNvGrpSpPr/>
        <p:nvPr/>
      </p:nvGrpSpPr>
      <p:grpSpPr>
        <a:xfrm>
          <a:off x="0" y="0"/>
          <a:ext cx="0" cy="0"/>
          <a:chOff x="0" y="0"/>
          <a:chExt cx="0" cy="0"/>
        </a:xfrm>
      </p:grpSpPr>
      <p:sp>
        <p:nvSpPr>
          <p:cNvPr id="3" name="Content Placeholder 2"/>
          <p:cNvSpPr>
            <a:spLocks noGrp="1"/>
          </p:cNvSpPr>
          <p:nvPr>
            <p:ph idx="1"/>
          </p:nvPr>
        </p:nvSpPr>
        <p:spPr>
          <a:xfrm>
            <a:off x="400051" y="1607029"/>
            <a:ext cx="4010024" cy="2103120"/>
          </a:xfrm>
        </p:spPr>
        <p:txBody>
          <a:bodyPr>
            <a:normAutofit/>
          </a:bodyPr>
          <a:lstStyle>
            <a:lvl1pPr marL="225425" indent="-225425">
              <a:defRPr sz="1200"/>
            </a:lvl1pPr>
            <a:lvl2pPr marL="344488" indent="-231775">
              <a:defRPr sz="1200"/>
            </a:lvl2pPr>
            <a:lvl3pPr marL="466725" indent="-228600">
              <a:defRPr sz="1200"/>
            </a:lvl3pPr>
            <a:lvl4pPr marL="566738" indent="-228600">
              <a:defRPr sz="1200"/>
            </a:lvl4pPr>
            <a:lvl5pPr marL="692150" indent="-228600">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11" name="iBar:31/270"/>
          <p:cNvCxnSpPr/>
          <p:nvPr userDrawn="1"/>
        </p:nvCxnSpPr>
        <p:spPr>
          <a:xfrm>
            <a:off x="4733924" y="3998399"/>
            <a:ext cx="4016375" cy="0"/>
          </a:xfrm>
          <a:prstGeom prst="line">
            <a:avLst/>
          </a:prstGeom>
          <a:ln w="12700">
            <a:solidFill>
              <a:srgbClr val="002776"/>
            </a:solidFill>
          </a:ln>
        </p:spPr>
        <p:style>
          <a:lnRef idx="1">
            <a:schemeClr val="accent1"/>
          </a:lnRef>
          <a:fillRef idx="0">
            <a:schemeClr val="accent1"/>
          </a:fillRef>
          <a:effectRef idx="0">
            <a:schemeClr val="accent1"/>
          </a:effectRef>
          <a:fontRef idx="minor">
            <a:schemeClr val="tx1"/>
          </a:fontRef>
        </p:style>
      </p:cxnSp>
      <p:cxnSp>
        <p:nvCxnSpPr>
          <p:cNvPr id="12" name="iBar:31/270"/>
          <p:cNvCxnSpPr/>
          <p:nvPr userDrawn="1"/>
        </p:nvCxnSpPr>
        <p:spPr>
          <a:xfrm>
            <a:off x="393700" y="3998399"/>
            <a:ext cx="4016375" cy="0"/>
          </a:xfrm>
          <a:prstGeom prst="line">
            <a:avLst/>
          </a:prstGeom>
          <a:ln w="12700">
            <a:solidFill>
              <a:srgbClr val="002776"/>
            </a:solidFill>
          </a:ln>
        </p:spPr>
        <p:style>
          <a:lnRef idx="1">
            <a:schemeClr val="accent1"/>
          </a:lnRef>
          <a:fillRef idx="0">
            <a:schemeClr val="accent1"/>
          </a:fillRef>
          <a:effectRef idx="0">
            <a:schemeClr val="accent1"/>
          </a:effectRef>
          <a:fontRef idx="minor">
            <a:schemeClr val="tx1"/>
          </a:fontRef>
        </p:style>
      </p:cxnSp>
      <p:cxnSp>
        <p:nvCxnSpPr>
          <p:cNvPr id="13" name="iBar:31/270"/>
          <p:cNvCxnSpPr/>
          <p:nvPr userDrawn="1"/>
        </p:nvCxnSpPr>
        <p:spPr>
          <a:xfrm>
            <a:off x="4733924" y="1466304"/>
            <a:ext cx="4016375" cy="0"/>
          </a:xfrm>
          <a:prstGeom prst="line">
            <a:avLst/>
          </a:prstGeom>
          <a:ln w="12700">
            <a:solidFill>
              <a:srgbClr val="002776"/>
            </a:solidFill>
          </a:ln>
        </p:spPr>
        <p:style>
          <a:lnRef idx="1">
            <a:schemeClr val="accent1"/>
          </a:lnRef>
          <a:fillRef idx="0">
            <a:schemeClr val="accent1"/>
          </a:fillRef>
          <a:effectRef idx="0">
            <a:schemeClr val="accent1"/>
          </a:effectRef>
          <a:fontRef idx="minor">
            <a:schemeClr val="tx1"/>
          </a:fontRef>
        </p:style>
      </p:cxnSp>
      <p:cxnSp>
        <p:nvCxnSpPr>
          <p:cNvPr id="14" name="iBar:31/270"/>
          <p:cNvCxnSpPr/>
          <p:nvPr userDrawn="1"/>
        </p:nvCxnSpPr>
        <p:spPr>
          <a:xfrm>
            <a:off x="393700" y="1466303"/>
            <a:ext cx="4016375" cy="0"/>
          </a:xfrm>
          <a:prstGeom prst="line">
            <a:avLst/>
          </a:prstGeom>
          <a:ln w="12700">
            <a:solidFill>
              <a:srgbClr val="002776"/>
            </a:solidFill>
          </a:ln>
        </p:spPr>
        <p:style>
          <a:lnRef idx="1">
            <a:schemeClr val="accent1"/>
          </a:lnRef>
          <a:fillRef idx="0">
            <a:schemeClr val="accent1"/>
          </a:fillRef>
          <a:effectRef idx="0">
            <a:schemeClr val="accent1"/>
          </a:effectRef>
          <a:fontRef idx="minor">
            <a:schemeClr val="tx1"/>
          </a:fontRef>
        </p:style>
      </p:cxnSp>
      <p:sp>
        <p:nvSpPr>
          <p:cNvPr id="18" name="Content Placeholder 2"/>
          <p:cNvSpPr>
            <a:spLocks noGrp="1"/>
          </p:cNvSpPr>
          <p:nvPr>
            <p:ph idx="17"/>
          </p:nvPr>
        </p:nvSpPr>
        <p:spPr>
          <a:xfrm>
            <a:off x="4734792" y="1607030"/>
            <a:ext cx="4010024" cy="2103120"/>
          </a:xfrm>
        </p:spPr>
        <p:txBody>
          <a:bodyPr>
            <a:normAutofit/>
          </a:bodyPr>
          <a:lstStyle>
            <a:lvl1pPr marL="225425" indent="-225425">
              <a:defRPr sz="1200"/>
            </a:lvl1pPr>
            <a:lvl2pPr marL="344488" indent="-231775">
              <a:defRPr sz="1200"/>
            </a:lvl2pPr>
            <a:lvl3pPr marL="466725" indent="-228600">
              <a:defRPr sz="1200"/>
            </a:lvl3pPr>
            <a:lvl4pPr marL="566738" indent="-228600">
              <a:defRPr sz="1200"/>
            </a:lvl4pPr>
            <a:lvl5pPr marL="692150" indent="-228600">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9" name="Content Placeholder 2"/>
          <p:cNvSpPr>
            <a:spLocks noGrp="1"/>
          </p:cNvSpPr>
          <p:nvPr>
            <p:ph idx="18"/>
          </p:nvPr>
        </p:nvSpPr>
        <p:spPr>
          <a:xfrm>
            <a:off x="400051" y="4128620"/>
            <a:ext cx="4010024" cy="2103120"/>
          </a:xfrm>
        </p:spPr>
        <p:txBody>
          <a:bodyPr>
            <a:normAutofit/>
          </a:bodyPr>
          <a:lstStyle>
            <a:lvl1pPr marL="225425" indent="-225425">
              <a:defRPr sz="1200"/>
            </a:lvl1pPr>
            <a:lvl2pPr marL="344488" indent="-231775">
              <a:defRPr sz="1200"/>
            </a:lvl2pPr>
            <a:lvl3pPr marL="466725" indent="-228600">
              <a:defRPr sz="1200"/>
            </a:lvl3pPr>
            <a:lvl4pPr marL="566738" indent="-228600">
              <a:defRPr sz="1200"/>
            </a:lvl4pPr>
            <a:lvl5pPr marL="692150" indent="-228600">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Content Placeholder 2"/>
          <p:cNvSpPr>
            <a:spLocks noGrp="1"/>
          </p:cNvSpPr>
          <p:nvPr>
            <p:ph idx="19"/>
          </p:nvPr>
        </p:nvSpPr>
        <p:spPr>
          <a:xfrm>
            <a:off x="4734792" y="4128492"/>
            <a:ext cx="4010024" cy="2103120"/>
          </a:xfrm>
        </p:spPr>
        <p:txBody>
          <a:bodyPr>
            <a:normAutofit/>
          </a:bodyPr>
          <a:lstStyle>
            <a:lvl1pPr marL="225425" indent="-225425">
              <a:defRPr sz="1200"/>
            </a:lvl1pPr>
            <a:lvl2pPr marL="344488" indent="-231775">
              <a:defRPr sz="1200"/>
            </a:lvl2pPr>
            <a:lvl3pPr marL="466725" indent="-228600">
              <a:defRPr sz="1200"/>
            </a:lvl3pPr>
            <a:lvl4pPr marL="566738" indent="-228600">
              <a:defRPr sz="1200"/>
            </a:lvl4pPr>
            <a:lvl5pPr marL="692150" indent="-228600">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7" name="Content Placeholder 26"/>
          <p:cNvSpPr>
            <a:spLocks noGrp="1"/>
          </p:cNvSpPr>
          <p:nvPr>
            <p:ph sz="quarter" idx="24" hasCustomPrompt="1"/>
          </p:nvPr>
        </p:nvSpPr>
        <p:spPr>
          <a:xfrm>
            <a:off x="1853247" y="1295400"/>
            <a:ext cx="1097280" cy="274320"/>
          </a:xfrm>
          <a:solidFill>
            <a:schemeClr val="bg1"/>
          </a:solidFill>
        </p:spPr>
        <p:txBody>
          <a:bodyPr anchor="ctr">
            <a:normAutofit/>
          </a:bodyPr>
          <a:lstStyle>
            <a:lvl1pPr marL="0" indent="0" algn="ctr">
              <a:buNone/>
              <a:defRPr sz="1200" b="1">
                <a:solidFill>
                  <a:srgbClr val="002776"/>
                </a:solidFill>
                <a:latin typeface="Arial" panose="020B0604020202020204" pitchFamily="34" charset="0"/>
                <a:cs typeface="Arial" panose="020B0604020202020204" pitchFamily="34" charset="0"/>
              </a:defRPr>
            </a:lvl1pPr>
          </a:lstStyle>
          <a:p>
            <a:pPr lvl="0"/>
            <a:r>
              <a:rPr lang="en-US" dirty="0" smtClean="0"/>
              <a:t>Header</a:t>
            </a:r>
            <a:endParaRPr lang="en-US" dirty="0"/>
          </a:p>
        </p:txBody>
      </p:sp>
      <p:sp>
        <p:nvSpPr>
          <p:cNvPr id="28" name="Content Placeholder 26"/>
          <p:cNvSpPr>
            <a:spLocks noGrp="1"/>
          </p:cNvSpPr>
          <p:nvPr>
            <p:ph sz="quarter" idx="25" hasCustomPrompt="1"/>
          </p:nvPr>
        </p:nvSpPr>
        <p:spPr>
          <a:xfrm>
            <a:off x="6193471" y="1295400"/>
            <a:ext cx="1097280" cy="274320"/>
          </a:xfrm>
          <a:solidFill>
            <a:schemeClr val="bg1"/>
          </a:solidFill>
        </p:spPr>
        <p:txBody>
          <a:bodyPr anchor="ctr">
            <a:normAutofit/>
          </a:bodyPr>
          <a:lstStyle>
            <a:lvl1pPr marL="0" indent="0" algn="ctr">
              <a:buNone/>
              <a:defRPr sz="1200" b="1">
                <a:solidFill>
                  <a:srgbClr val="002776"/>
                </a:solidFill>
                <a:latin typeface="Arial" panose="020B0604020202020204" pitchFamily="34" charset="0"/>
                <a:cs typeface="Arial" panose="020B0604020202020204" pitchFamily="34" charset="0"/>
              </a:defRPr>
            </a:lvl1pPr>
          </a:lstStyle>
          <a:p>
            <a:pPr lvl="0"/>
            <a:r>
              <a:rPr lang="en-US" dirty="0" smtClean="0"/>
              <a:t>Header</a:t>
            </a:r>
            <a:endParaRPr lang="en-US" dirty="0"/>
          </a:p>
        </p:txBody>
      </p:sp>
      <p:sp>
        <p:nvSpPr>
          <p:cNvPr id="29" name="Content Placeholder 26"/>
          <p:cNvSpPr>
            <a:spLocks noGrp="1"/>
          </p:cNvSpPr>
          <p:nvPr>
            <p:ph sz="quarter" idx="26" hasCustomPrompt="1"/>
          </p:nvPr>
        </p:nvSpPr>
        <p:spPr>
          <a:xfrm>
            <a:off x="1853247" y="3810000"/>
            <a:ext cx="1097280" cy="274320"/>
          </a:xfrm>
          <a:solidFill>
            <a:schemeClr val="bg1"/>
          </a:solidFill>
        </p:spPr>
        <p:txBody>
          <a:bodyPr anchor="ctr">
            <a:normAutofit/>
          </a:bodyPr>
          <a:lstStyle>
            <a:lvl1pPr marL="0" indent="0" algn="ctr">
              <a:buNone/>
              <a:defRPr sz="1200" b="1">
                <a:solidFill>
                  <a:srgbClr val="002776"/>
                </a:solidFill>
                <a:latin typeface="Arial" panose="020B0604020202020204" pitchFamily="34" charset="0"/>
                <a:cs typeface="Arial" panose="020B0604020202020204" pitchFamily="34" charset="0"/>
              </a:defRPr>
            </a:lvl1pPr>
          </a:lstStyle>
          <a:p>
            <a:pPr lvl="0"/>
            <a:r>
              <a:rPr lang="en-US" dirty="0" smtClean="0"/>
              <a:t>Header</a:t>
            </a:r>
            <a:endParaRPr lang="en-US" dirty="0"/>
          </a:p>
        </p:txBody>
      </p:sp>
      <p:sp>
        <p:nvSpPr>
          <p:cNvPr id="30" name="Content Placeholder 26"/>
          <p:cNvSpPr>
            <a:spLocks noGrp="1"/>
          </p:cNvSpPr>
          <p:nvPr>
            <p:ph sz="quarter" idx="27" hasCustomPrompt="1"/>
          </p:nvPr>
        </p:nvSpPr>
        <p:spPr>
          <a:xfrm>
            <a:off x="6193471" y="3810000"/>
            <a:ext cx="1097280" cy="274320"/>
          </a:xfrm>
          <a:solidFill>
            <a:schemeClr val="bg1"/>
          </a:solidFill>
        </p:spPr>
        <p:txBody>
          <a:bodyPr anchor="ctr">
            <a:normAutofit/>
          </a:bodyPr>
          <a:lstStyle>
            <a:lvl1pPr marL="0" indent="0" algn="ctr">
              <a:buNone/>
              <a:defRPr sz="1200" b="1">
                <a:solidFill>
                  <a:srgbClr val="002776"/>
                </a:solidFill>
                <a:latin typeface="Arial" panose="020B0604020202020204" pitchFamily="34" charset="0"/>
                <a:cs typeface="Arial" panose="020B0604020202020204" pitchFamily="34" charset="0"/>
              </a:defRPr>
            </a:lvl1pPr>
          </a:lstStyle>
          <a:p>
            <a:pPr lvl="0"/>
            <a:r>
              <a:rPr lang="en-US" dirty="0" smtClean="0"/>
              <a:t>Header</a:t>
            </a:r>
            <a:endParaRPr lang="en-US" dirty="0"/>
          </a:p>
        </p:txBody>
      </p:sp>
      <p:sp>
        <p:nvSpPr>
          <p:cNvPr id="21" name="Title 1"/>
          <p:cNvSpPr>
            <a:spLocks noGrp="1"/>
          </p:cNvSpPr>
          <p:nvPr>
            <p:ph type="title"/>
          </p:nvPr>
        </p:nvSpPr>
        <p:spPr>
          <a:xfrm>
            <a:off x="992388" y="243990"/>
            <a:ext cx="7159225" cy="430887"/>
          </a:xfrm>
        </p:spPr>
        <p:txBody>
          <a:bodyPr/>
          <a:lstStyle/>
          <a:p>
            <a:r>
              <a:rPr lang="en-US" smtClean="0"/>
              <a:t>Click to edit Master title style</a:t>
            </a:r>
            <a:endParaRPr lang="en-US"/>
          </a:p>
        </p:txBody>
      </p:sp>
      <p:sp>
        <p:nvSpPr>
          <p:cNvPr id="22" name="Text Placeholder 17"/>
          <p:cNvSpPr>
            <a:spLocks noGrp="1"/>
          </p:cNvSpPr>
          <p:nvPr>
            <p:ph type="body" sz="quarter" idx="13" hasCustomPrompt="1"/>
          </p:nvPr>
        </p:nvSpPr>
        <p:spPr>
          <a:xfrm>
            <a:off x="152400" y="894536"/>
            <a:ext cx="8839200" cy="324664"/>
          </a:xfrm>
          <a:prstGeom prst="rect">
            <a:avLst/>
          </a:prstGeom>
        </p:spPr>
        <p:txBody>
          <a:bodyPr>
            <a:normAutofit/>
          </a:bodyPr>
          <a:lstStyle>
            <a:lvl1pPr marL="63500" indent="0">
              <a:buNone/>
              <a:defRPr sz="1600" baseline="0">
                <a:latin typeface="Arial" panose="020B0604020202020204" pitchFamily="34" charset="0"/>
                <a:cs typeface="Arial" panose="020B0604020202020204" pitchFamily="34" charset="0"/>
              </a:defRPr>
            </a:lvl1pPr>
          </a:lstStyle>
          <a:p>
            <a:pPr lvl="0"/>
            <a:r>
              <a:rPr lang="en-US" sz="1600" dirty="0" smtClean="0">
                <a:solidFill>
                  <a:srgbClr val="002776"/>
                </a:solidFill>
                <a:latin typeface="Arial" pitchFamily="34" charset="0"/>
                <a:cs typeface="Arial" pitchFamily="34" charset="0"/>
              </a:rPr>
              <a:t>Strapline</a:t>
            </a:r>
          </a:p>
        </p:txBody>
      </p:sp>
      <p:sp>
        <p:nvSpPr>
          <p:cNvPr id="4" name="Date Placeholder 3"/>
          <p:cNvSpPr>
            <a:spLocks noGrp="1"/>
          </p:cNvSpPr>
          <p:nvPr>
            <p:ph type="dt" sz="half" idx="28"/>
          </p:nvPr>
        </p:nvSpPr>
        <p:spPr/>
        <p:txBody>
          <a:bodyPr/>
          <a:lstStyle/>
          <a:p>
            <a:pPr algn="r"/>
            <a:fld id="{FAE343F1-8494-4FAE-8EC1-7D49CF5816A8}" type="datetime1">
              <a:rPr lang="en-US" smtClean="0">
                <a:solidFill>
                  <a:srgbClr val="002776"/>
                </a:solidFill>
              </a:rPr>
              <a:t>1/3/2020</a:t>
            </a:fld>
            <a:endParaRPr dirty="0">
              <a:solidFill>
                <a:srgbClr val="002776"/>
              </a:solidFill>
            </a:endParaRPr>
          </a:p>
        </p:txBody>
      </p:sp>
      <p:sp>
        <p:nvSpPr>
          <p:cNvPr id="5" name="Footer Placeholder 4"/>
          <p:cNvSpPr>
            <a:spLocks noGrp="1"/>
          </p:cNvSpPr>
          <p:nvPr>
            <p:ph type="ftr" sz="quarter" idx="29"/>
          </p:nvPr>
        </p:nvSpPr>
        <p:spPr/>
        <p:txBody>
          <a:bodyPr/>
          <a:lstStyle/>
          <a:p>
            <a:r>
              <a:rPr lang="en-US" smtClean="0">
                <a:solidFill>
                  <a:srgbClr val="002776"/>
                </a:solidFill>
              </a:rPr>
              <a:t>DRAFT</a:t>
            </a:r>
            <a:endParaRPr dirty="0">
              <a:solidFill>
                <a:srgbClr val="002776"/>
              </a:solidFill>
            </a:endParaRPr>
          </a:p>
        </p:txBody>
      </p:sp>
    </p:spTree>
    <p:extLst>
      <p:ext uri="{BB962C8B-B14F-4D97-AF65-F5344CB8AC3E}">
        <p14:creationId xmlns:p14="http://schemas.microsoft.com/office/powerpoint/2010/main" val="3844753808"/>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6" name="Date Placeholder 5"/>
          <p:cNvSpPr>
            <a:spLocks noGrp="1"/>
          </p:cNvSpPr>
          <p:nvPr>
            <p:ph type="dt" sz="half" idx="10"/>
          </p:nvPr>
        </p:nvSpPr>
        <p:spPr/>
        <p:txBody>
          <a:bodyPr/>
          <a:lstStyle/>
          <a:p>
            <a:pPr algn="r"/>
            <a:fld id="{DDEF508E-3CF4-4997-B978-4A83E97E0402}" type="datetime1">
              <a:rPr lang="en-US" smtClean="0">
                <a:solidFill>
                  <a:srgbClr val="002776"/>
                </a:solidFill>
              </a:rPr>
              <a:t>1/3/2020</a:t>
            </a:fld>
            <a:endParaRPr dirty="0">
              <a:solidFill>
                <a:srgbClr val="002776"/>
              </a:solidFill>
            </a:endParaRPr>
          </a:p>
        </p:txBody>
      </p:sp>
      <p:sp>
        <p:nvSpPr>
          <p:cNvPr id="7" name="Footer Placeholder 6"/>
          <p:cNvSpPr>
            <a:spLocks noGrp="1"/>
          </p:cNvSpPr>
          <p:nvPr>
            <p:ph type="ftr" sz="quarter" idx="11"/>
          </p:nvPr>
        </p:nvSpPr>
        <p:spPr/>
        <p:txBody>
          <a:bodyPr/>
          <a:lstStyle/>
          <a:p>
            <a:r>
              <a:rPr lang="en-US" smtClean="0">
                <a:solidFill>
                  <a:srgbClr val="002776"/>
                </a:solidFill>
              </a:rPr>
              <a:t>DRAFT</a:t>
            </a:r>
            <a:endParaRPr dirty="0">
              <a:solidFill>
                <a:srgbClr val="002776"/>
              </a:solidFill>
            </a:endParaRPr>
          </a:p>
        </p:txBody>
      </p:sp>
    </p:spTree>
    <p:extLst>
      <p:ext uri="{BB962C8B-B14F-4D97-AF65-F5344CB8AC3E}">
        <p14:creationId xmlns:p14="http://schemas.microsoft.com/office/powerpoint/2010/main" val="3141626469"/>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64917086"/>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lgn="r"/>
            <a:fld id="{F53B8B7F-72C6-46FE-AA12-597A0A9AA0A4}" type="datetime1">
              <a:rPr lang="en-US" smtClean="0">
                <a:solidFill>
                  <a:srgbClr val="002776"/>
                </a:solidFill>
              </a:rPr>
              <a:t>1/3/2020</a:t>
            </a:fld>
            <a:endParaRPr dirty="0">
              <a:solidFill>
                <a:srgbClr val="002776"/>
              </a:solidFill>
            </a:endParaRPr>
          </a:p>
        </p:txBody>
      </p:sp>
      <p:sp>
        <p:nvSpPr>
          <p:cNvPr id="4" name="Footer Placeholder 3"/>
          <p:cNvSpPr>
            <a:spLocks noGrp="1"/>
          </p:cNvSpPr>
          <p:nvPr>
            <p:ph type="ftr" sz="quarter" idx="11"/>
          </p:nvPr>
        </p:nvSpPr>
        <p:spPr/>
        <p:txBody>
          <a:bodyPr/>
          <a:lstStyle/>
          <a:p>
            <a:r>
              <a:rPr lang="en-US" smtClean="0">
                <a:solidFill>
                  <a:srgbClr val="002776"/>
                </a:solidFill>
              </a:rPr>
              <a:t>DRAFT</a:t>
            </a:r>
            <a:endParaRPr dirty="0">
              <a:solidFill>
                <a:srgbClr val="002776"/>
              </a:solidFill>
            </a:endParaRPr>
          </a:p>
        </p:txBody>
      </p:sp>
    </p:spTree>
    <p:extLst>
      <p:ext uri="{BB962C8B-B14F-4D97-AF65-F5344CB8AC3E}">
        <p14:creationId xmlns:p14="http://schemas.microsoft.com/office/powerpoint/2010/main" val="887830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atin typeface="Calibri" panose="020F0502020204030204" pitchFamily="34" charset="0"/>
                <a:cs typeface="Calibri" panose="020F0502020204030204" pitchFamily="34" charset="0"/>
              </a:defRPr>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anose="020F0502020204030204" pitchFamily="34" charset="0"/>
                <a:cs typeface="Calibri" panose="020F0502020204030204"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atin typeface="Calibri" panose="020F0502020204030204" pitchFamily="34" charset="0"/>
                <a:cs typeface="Calibri" panose="020F0502020204030204" pitchFamily="34" charset="0"/>
              </a:defRPr>
            </a:lvl1pPr>
          </a:lstStyle>
          <a:p>
            <a:fld id="{8A9AE8EC-E52D-4997-B45D-BFAA03CCD2E4}" type="datetime1">
              <a:rPr lang="en-US" smtClean="0"/>
              <a:t>1/3/2020</a:t>
            </a:fld>
            <a:endParaRPr lang="en-US" dirty="0"/>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atin typeface="Calibri" panose="020F0502020204030204" pitchFamily="34" charset="0"/>
                <a:cs typeface="Calibri" panose="020F0502020204030204" pitchFamily="34" charset="0"/>
              </a:defRPr>
            </a:lvl1pPr>
          </a:lstStyle>
          <a:p>
            <a:r>
              <a:rPr lang="en-US" dirty="0"/>
              <a:t>DRAFT</a:t>
            </a:r>
          </a:p>
        </p:txBody>
      </p:sp>
      <p:sp>
        <p:nvSpPr>
          <p:cNvPr id="6" name="Slide Number Placeholder 5"/>
          <p:cNvSpPr>
            <a:spLocks noGrp="1"/>
          </p:cNvSpPr>
          <p:nvPr>
            <p:ph type="sldNum" sz="quarter" idx="12"/>
          </p:nvPr>
        </p:nvSpPr>
        <p:spPr/>
        <p:txBody>
          <a:bodyPr/>
          <a:lstStyle>
            <a:lvl1pPr>
              <a:defRPr>
                <a:latin typeface="Calibri" panose="020F0502020204030204" pitchFamily="34" charset="0"/>
                <a:cs typeface="Calibri" panose="020F0502020204030204" pitchFamily="34" charset="0"/>
              </a:defRPr>
            </a:lvl1pPr>
          </a:lstStyle>
          <a:p>
            <a:fld id="{8A944A27-15E5-4ED8-BE54-CE775FFC8AD6}"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cs typeface="Calibri" panose="020F0502020204030204" pitchFamily="34" charset="0"/>
              </a:defRPr>
            </a:lvl1pPr>
          </a:lstStyle>
          <a:p>
            <a:r>
              <a:rPr lang="en-US"/>
              <a:t>Click to edit Master title style</a:t>
            </a:r>
          </a:p>
        </p:txBody>
      </p:sp>
      <p:sp>
        <p:nvSpPr>
          <p:cNvPr id="3" name="Content Placeholder 2"/>
          <p:cNvSpPr>
            <a:spLocks noGrp="1"/>
          </p:cNvSpPr>
          <p:nvPr>
            <p:ph sz="half" idx="1"/>
          </p:nvPr>
        </p:nvSpPr>
        <p:spPr>
          <a:xfrm>
            <a:off x="685800" y="1828800"/>
            <a:ext cx="3810000" cy="4267200"/>
          </a:xfrm>
        </p:spPr>
        <p:txBody>
          <a:bodyPr/>
          <a:lstStyle>
            <a:lvl1pPr>
              <a:defRPr sz="2800">
                <a:latin typeface="Calibri" panose="020F0502020204030204" pitchFamily="34" charset="0"/>
                <a:cs typeface="Calibri" panose="020F0502020204030204" pitchFamily="34" charset="0"/>
              </a:defRPr>
            </a:lvl1pPr>
            <a:lvl2pPr>
              <a:defRPr sz="2400">
                <a:latin typeface="Calibri" panose="020F0502020204030204" pitchFamily="34" charset="0"/>
                <a:cs typeface="Calibri" panose="020F0502020204030204" pitchFamily="34" charset="0"/>
              </a:defRPr>
            </a:lvl2pPr>
            <a:lvl3pPr>
              <a:defRPr sz="2000">
                <a:latin typeface="Calibri" panose="020F0502020204030204" pitchFamily="34" charset="0"/>
                <a:cs typeface="Calibri" panose="020F0502020204030204" pitchFamily="34" charset="0"/>
              </a:defRPr>
            </a:lvl3pPr>
            <a:lvl4pPr>
              <a:defRPr sz="1800">
                <a:latin typeface="Calibri" panose="020F0502020204030204" pitchFamily="34" charset="0"/>
                <a:cs typeface="Calibri" panose="020F0502020204030204" pitchFamily="34" charset="0"/>
              </a:defRPr>
            </a:lvl4pPr>
            <a:lvl5pPr>
              <a:defRPr sz="1800">
                <a:latin typeface="Calibri" panose="020F0502020204030204" pitchFamily="34" charset="0"/>
                <a:cs typeface="Calibri" panose="020F050202020403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8800"/>
            <a:ext cx="3810000" cy="4267200"/>
          </a:xfrm>
        </p:spPr>
        <p:txBody>
          <a:bodyPr/>
          <a:lstStyle>
            <a:lvl1pPr>
              <a:defRPr sz="2800">
                <a:latin typeface="Calibri" panose="020F0502020204030204" pitchFamily="34" charset="0"/>
                <a:cs typeface="Calibri" panose="020F0502020204030204" pitchFamily="34" charset="0"/>
              </a:defRPr>
            </a:lvl1pPr>
            <a:lvl2pPr>
              <a:defRPr sz="2400">
                <a:latin typeface="Calibri" panose="020F0502020204030204" pitchFamily="34" charset="0"/>
                <a:cs typeface="Calibri" panose="020F0502020204030204" pitchFamily="34" charset="0"/>
              </a:defRPr>
            </a:lvl2pPr>
            <a:lvl3pPr>
              <a:defRPr sz="2000">
                <a:latin typeface="Calibri" panose="020F0502020204030204" pitchFamily="34" charset="0"/>
                <a:cs typeface="Calibri" panose="020F0502020204030204" pitchFamily="34" charset="0"/>
              </a:defRPr>
            </a:lvl3pPr>
            <a:lvl4pPr>
              <a:defRPr sz="1800">
                <a:latin typeface="Calibri" panose="020F0502020204030204" pitchFamily="34" charset="0"/>
                <a:cs typeface="Calibri" panose="020F0502020204030204" pitchFamily="34" charset="0"/>
              </a:defRPr>
            </a:lvl4pPr>
            <a:lvl5pPr>
              <a:defRPr sz="1800">
                <a:latin typeface="Calibri" panose="020F0502020204030204" pitchFamily="34" charset="0"/>
                <a:cs typeface="Calibri" panose="020F050202020403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atin typeface="Calibri" panose="020F0502020204030204" pitchFamily="34" charset="0"/>
                <a:cs typeface="Calibri" panose="020F0502020204030204" pitchFamily="34" charset="0"/>
              </a:defRPr>
            </a:lvl1pPr>
          </a:lstStyle>
          <a:p>
            <a:fld id="{5A69D9EB-5049-41B4-BA53-BEDDEA12C85C}" type="datetime1">
              <a:rPr lang="en-US" smtClean="0"/>
              <a:t>1/3/2020</a:t>
            </a:fld>
            <a:endParaRPr lang="en-US" dirty="0"/>
          </a:p>
        </p:txBody>
      </p:sp>
      <p:sp>
        <p:nvSpPr>
          <p:cNvPr id="6" name="Footer Placeholder 5"/>
          <p:cNvSpPr>
            <a:spLocks noGrp="1"/>
          </p:cNvSpPr>
          <p:nvPr>
            <p:ph type="ftr" sz="quarter" idx="11"/>
          </p:nvPr>
        </p:nvSpPr>
        <p:spPr>
          <a:xfrm>
            <a:off x="3124200" y="6248400"/>
            <a:ext cx="2895600" cy="457200"/>
          </a:xfrm>
          <a:prstGeom prst="rect">
            <a:avLst/>
          </a:prstGeom>
        </p:spPr>
        <p:txBody>
          <a:bodyPr/>
          <a:lstStyle>
            <a:lvl1pPr>
              <a:defRPr>
                <a:latin typeface="Calibri" panose="020F0502020204030204" pitchFamily="34" charset="0"/>
                <a:cs typeface="Calibri" panose="020F0502020204030204" pitchFamily="34" charset="0"/>
              </a:defRPr>
            </a:lvl1pPr>
          </a:lstStyle>
          <a:p>
            <a:r>
              <a:rPr lang="en-US" dirty="0"/>
              <a:t>DRAFT</a:t>
            </a:r>
          </a:p>
        </p:txBody>
      </p:sp>
      <p:sp>
        <p:nvSpPr>
          <p:cNvPr id="7" name="Slide Number Placeholder 6"/>
          <p:cNvSpPr>
            <a:spLocks noGrp="1"/>
          </p:cNvSpPr>
          <p:nvPr>
            <p:ph type="sldNum" sz="quarter" idx="12"/>
          </p:nvPr>
        </p:nvSpPr>
        <p:spPr/>
        <p:txBody>
          <a:bodyPr/>
          <a:lstStyle>
            <a:lvl1pPr>
              <a:defRPr>
                <a:latin typeface="Calibri" panose="020F0502020204030204" pitchFamily="34" charset="0"/>
                <a:cs typeface="Calibri" panose="020F0502020204030204" pitchFamily="34" charset="0"/>
              </a:defRPr>
            </a:lvl1pPr>
          </a:lstStyle>
          <a:p>
            <a:fld id="{23D2995C-237C-4C03-ADC2-6BB186836CA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p:spPr>
        <p:txBody>
          <a:bodyPr/>
          <a:lstStyle>
            <a:lvl1pPr>
              <a:defRPr>
                <a:latin typeface="Calibri" panose="020F0502020204030204" pitchFamily="34" charset="0"/>
                <a:cs typeface="Calibri" panose="020F0502020204030204" pitchFamily="34" charset="0"/>
              </a:defRPr>
            </a:lvl1pPr>
          </a:lstStyle>
          <a:p>
            <a:r>
              <a:rPr lang="en-US"/>
              <a:t>Click to edit Master title style</a:t>
            </a:r>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atin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anose="020F0502020204030204" pitchFamily="34" charset="0"/>
                <a:cs typeface="Calibri" panose="020F0502020204030204" pitchFamily="34" charset="0"/>
              </a:defRPr>
            </a:lvl1pPr>
            <a:lvl2pPr>
              <a:defRPr sz="2000">
                <a:latin typeface="Calibri" panose="020F0502020204030204" pitchFamily="34" charset="0"/>
                <a:cs typeface="Calibri" panose="020F0502020204030204" pitchFamily="34" charset="0"/>
              </a:defRPr>
            </a:lvl2pPr>
            <a:lvl3pPr>
              <a:defRPr sz="1800">
                <a:latin typeface="Calibri" panose="020F0502020204030204" pitchFamily="34" charset="0"/>
                <a:cs typeface="Calibri" panose="020F0502020204030204" pitchFamily="34" charset="0"/>
              </a:defRPr>
            </a:lvl3pPr>
            <a:lvl4pPr>
              <a:defRPr sz="1600">
                <a:latin typeface="Calibri" panose="020F0502020204030204" pitchFamily="34" charset="0"/>
                <a:cs typeface="Calibri" panose="020F0502020204030204" pitchFamily="34" charset="0"/>
              </a:defRPr>
            </a:lvl4pPr>
            <a:lvl5pPr>
              <a:defRPr sz="1600">
                <a:latin typeface="Calibri" panose="020F0502020204030204" pitchFamily="34" charset="0"/>
                <a:cs typeface="Calibri" panose="020F050202020403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9" y="1535113"/>
            <a:ext cx="4041775" cy="639763"/>
          </a:xfrm>
        </p:spPr>
        <p:txBody>
          <a:bodyPr anchor="b"/>
          <a:lstStyle>
            <a:lvl1pPr marL="0" indent="0">
              <a:buNone/>
              <a:defRPr sz="2400" b="1">
                <a:latin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atin typeface="Calibri" panose="020F0502020204030204" pitchFamily="34" charset="0"/>
                <a:cs typeface="Calibri" panose="020F0502020204030204" pitchFamily="34" charset="0"/>
              </a:defRPr>
            </a:lvl1pPr>
            <a:lvl2pPr>
              <a:defRPr sz="2000">
                <a:latin typeface="Calibri" panose="020F0502020204030204" pitchFamily="34" charset="0"/>
                <a:cs typeface="Calibri" panose="020F0502020204030204" pitchFamily="34" charset="0"/>
              </a:defRPr>
            </a:lvl2pPr>
            <a:lvl3pPr>
              <a:defRPr sz="1800">
                <a:latin typeface="Calibri" panose="020F0502020204030204" pitchFamily="34" charset="0"/>
                <a:cs typeface="Calibri" panose="020F0502020204030204" pitchFamily="34" charset="0"/>
              </a:defRPr>
            </a:lvl3pPr>
            <a:lvl4pPr>
              <a:defRPr sz="1600">
                <a:latin typeface="Calibri" panose="020F0502020204030204" pitchFamily="34" charset="0"/>
                <a:cs typeface="Calibri" panose="020F0502020204030204" pitchFamily="34" charset="0"/>
              </a:defRPr>
            </a:lvl4pPr>
            <a:lvl5pPr>
              <a:defRPr sz="1600">
                <a:latin typeface="Calibri" panose="020F0502020204030204" pitchFamily="34" charset="0"/>
                <a:cs typeface="Calibri" panose="020F050202020403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atin typeface="Calibri" panose="020F0502020204030204" pitchFamily="34" charset="0"/>
                <a:cs typeface="Calibri" panose="020F0502020204030204" pitchFamily="34" charset="0"/>
              </a:defRPr>
            </a:lvl1pPr>
          </a:lstStyle>
          <a:p>
            <a:fld id="{FC5FA653-53B4-47A0-B969-8978E9812C42}" type="datetime1">
              <a:rPr lang="en-US" smtClean="0"/>
              <a:t>1/3/2020</a:t>
            </a:fld>
            <a:endParaRPr lang="en-US" dirty="0"/>
          </a:p>
        </p:txBody>
      </p:sp>
      <p:sp>
        <p:nvSpPr>
          <p:cNvPr id="8" name="Footer Placeholder 7"/>
          <p:cNvSpPr>
            <a:spLocks noGrp="1"/>
          </p:cNvSpPr>
          <p:nvPr>
            <p:ph type="ftr" sz="quarter" idx="11"/>
          </p:nvPr>
        </p:nvSpPr>
        <p:spPr>
          <a:xfrm>
            <a:off x="3124200" y="6248400"/>
            <a:ext cx="2895600" cy="457200"/>
          </a:xfrm>
          <a:prstGeom prst="rect">
            <a:avLst/>
          </a:prstGeom>
        </p:spPr>
        <p:txBody>
          <a:bodyPr/>
          <a:lstStyle>
            <a:lvl1pPr>
              <a:defRPr>
                <a:latin typeface="Calibri" panose="020F0502020204030204" pitchFamily="34" charset="0"/>
                <a:cs typeface="Calibri" panose="020F0502020204030204" pitchFamily="34" charset="0"/>
              </a:defRPr>
            </a:lvl1pPr>
          </a:lstStyle>
          <a:p>
            <a:r>
              <a:rPr lang="en-US" dirty="0"/>
              <a:t>DRAFT</a:t>
            </a:r>
          </a:p>
        </p:txBody>
      </p:sp>
      <p:sp>
        <p:nvSpPr>
          <p:cNvPr id="9" name="Slide Number Placeholder 8"/>
          <p:cNvSpPr>
            <a:spLocks noGrp="1"/>
          </p:cNvSpPr>
          <p:nvPr>
            <p:ph type="sldNum" sz="quarter" idx="12"/>
          </p:nvPr>
        </p:nvSpPr>
        <p:spPr/>
        <p:txBody>
          <a:bodyPr/>
          <a:lstStyle>
            <a:lvl1pPr>
              <a:defRPr>
                <a:latin typeface="Calibri" panose="020F0502020204030204" pitchFamily="34" charset="0"/>
                <a:cs typeface="Calibri" panose="020F0502020204030204" pitchFamily="34" charset="0"/>
              </a:defRPr>
            </a:lvl1pPr>
          </a:lstStyle>
          <a:p>
            <a:fld id="{70AFEE2F-6985-4BDA-B72F-B4FBE581553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cs typeface="Calibri" panose="020F0502020204030204" pitchFamily="34" charset="0"/>
              </a:defRPr>
            </a:lvl1pPr>
          </a:lstStyle>
          <a:p>
            <a:r>
              <a:rPr lang="en-US"/>
              <a:t>Click to edit Master title style</a:t>
            </a:r>
          </a:p>
        </p:txBody>
      </p:sp>
      <p:sp>
        <p:nvSpPr>
          <p:cNvPr id="3" name="Date Placeholder 2"/>
          <p:cNvSpPr>
            <a:spLocks noGrp="1"/>
          </p:cNvSpPr>
          <p:nvPr>
            <p:ph type="dt" sz="half" idx="10"/>
          </p:nvPr>
        </p:nvSpPr>
        <p:spPr/>
        <p:txBody>
          <a:bodyPr/>
          <a:lstStyle>
            <a:lvl1pPr>
              <a:defRPr>
                <a:latin typeface="Calibri" panose="020F0502020204030204" pitchFamily="34" charset="0"/>
                <a:cs typeface="Calibri" panose="020F0502020204030204" pitchFamily="34" charset="0"/>
              </a:defRPr>
            </a:lvl1pPr>
          </a:lstStyle>
          <a:p>
            <a:fld id="{5B0C097C-AF8B-47C7-978A-5E4354FA8C59}" type="datetime1">
              <a:rPr lang="en-US" smtClean="0"/>
              <a:t>1/3/2020</a:t>
            </a:fld>
            <a:endParaRPr lang="en-US" dirty="0"/>
          </a:p>
        </p:txBody>
      </p:sp>
      <p:sp>
        <p:nvSpPr>
          <p:cNvPr id="4" name="Footer Placeholder 3"/>
          <p:cNvSpPr>
            <a:spLocks noGrp="1"/>
          </p:cNvSpPr>
          <p:nvPr>
            <p:ph type="ftr" sz="quarter" idx="11"/>
          </p:nvPr>
        </p:nvSpPr>
        <p:spPr>
          <a:xfrm>
            <a:off x="3124200" y="6248400"/>
            <a:ext cx="2895600" cy="457200"/>
          </a:xfrm>
          <a:prstGeom prst="rect">
            <a:avLst/>
          </a:prstGeom>
        </p:spPr>
        <p:txBody>
          <a:bodyPr/>
          <a:lstStyle>
            <a:lvl1pPr>
              <a:defRPr>
                <a:latin typeface="Calibri" panose="020F0502020204030204" pitchFamily="34" charset="0"/>
                <a:cs typeface="Calibri" panose="020F0502020204030204" pitchFamily="34" charset="0"/>
              </a:defRPr>
            </a:lvl1pPr>
          </a:lstStyle>
          <a:p>
            <a:r>
              <a:rPr lang="en-US" dirty="0"/>
              <a:t>DRAFT</a:t>
            </a:r>
          </a:p>
        </p:txBody>
      </p:sp>
      <p:sp>
        <p:nvSpPr>
          <p:cNvPr id="5" name="Slide Number Placeholder 4"/>
          <p:cNvSpPr>
            <a:spLocks noGrp="1"/>
          </p:cNvSpPr>
          <p:nvPr>
            <p:ph type="sldNum" sz="quarter" idx="12"/>
          </p:nvPr>
        </p:nvSpPr>
        <p:spPr/>
        <p:txBody>
          <a:bodyPr/>
          <a:lstStyle>
            <a:lvl1pPr>
              <a:defRPr>
                <a:latin typeface="Calibri" panose="020F0502020204030204" pitchFamily="34" charset="0"/>
                <a:cs typeface="Calibri" panose="020F0502020204030204" pitchFamily="34" charset="0"/>
              </a:defRPr>
            </a:lvl1pPr>
          </a:lstStyle>
          <a:p>
            <a:fld id="{847B1C1B-A9BE-4957-AF9D-F7E4232166C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atin typeface="Calibri" panose="020F0502020204030204" pitchFamily="34" charset="0"/>
                <a:cs typeface="Calibri" panose="020F0502020204030204" pitchFamily="34" charset="0"/>
              </a:defRPr>
            </a:lvl1pPr>
          </a:lstStyle>
          <a:p>
            <a:fld id="{1C9D140D-F296-46D6-AF5B-E3B0FB7385E6}" type="datetime1">
              <a:rPr lang="en-US" smtClean="0"/>
              <a:t>1/3/2020</a:t>
            </a:fld>
            <a:endParaRPr lang="en-US" dirty="0"/>
          </a:p>
        </p:txBody>
      </p:sp>
      <p:sp>
        <p:nvSpPr>
          <p:cNvPr id="3" name="Footer Placeholder 2"/>
          <p:cNvSpPr>
            <a:spLocks noGrp="1"/>
          </p:cNvSpPr>
          <p:nvPr>
            <p:ph type="ftr" sz="quarter" idx="11"/>
          </p:nvPr>
        </p:nvSpPr>
        <p:spPr>
          <a:xfrm>
            <a:off x="3124200" y="6248400"/>
            <a:ext cx="2895600" cy="457200"/>
          </a:xfrm>
          <a:prstGeom prst="rect">
            <a:avLst/>
          </a:prstGeom>
        </p:spPr>
        <p:txBody>
          <a:bodyPr/>
          <a:lstStyle>
            <a:lvl1pPr>
              <a:defRPr>
                <a:latin typeface="Calibri" panose="020F0502020204030204" pitchFamily="34" charset="0"/>
                <a:cs typeface="Calibri" panose="020F0502020204030204" pitchFamily="34" charset="0"/>
              </a:defRPr>
            </a:lvl1pPr>
          </a:lstStyle>
          <a:p>
            <a:r>
              <a:rPr lang="en-US" dirty="0"/>
              <a:t>DRAFT</a:t>
            </a:r>
          </a:p>
        </p:txBody>
      </p:sp>
      <p:sp>
        <p:nvSpPr>
          <p:cNvPr id="4" name="Slide Number Placeholder 3"/>
          <p:cNvSpPr>
            <a:spLocks noGrp="1"/>
          </p:cNvSpPr>
          <p:nvPr>
            <p:ph type="sldNum" sz="quarter" idx="12"/>
          </p:nvPr>
        </p:nvSpPr>
        <p:spPr/>
        <p:txBody>
          <a:bodyPr/>
          <a:lstStyle>
            <a:lvl1pPr>
              <a:defRPr>
                <a:latin typeface="Calibri" panose="020F0502020204030204" pitchFamily="34" charset="0"/>
                <a:cs typeface="Calibri" panose="020F0502020204030204" pitchFamily="34" charset="0"/>
              </a:defRPr>
            </a:lvl1pPr>
          </a:lstStyle>
          <a:p>
            <a:fld id="{1A03C143-01BA-4C83-89A3-2D146EDA9AD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49"/>
            <a:ext cx="3008313" cy="1162051"/>
          </a:xfrm>
        </p:spPr>
        <p:txBody>
          <a:bodyPr anchor="b"/>
          <a:lstStyle>
            <a:lvl1pPr algn="l">
              <a:defRPr sz="2000" b="1">
                <a:latin typeface="Calibri" panose="020F0502020204030204" pitchFamily="34" charset="0"/>
                <a:cs typeface="Calibri" panose="020F0502020204030204" pitchFamily="34" charset="0"/>
              </a:defRPr>
            </a:lvl1pPr>
          </a:lstStyle>
          <a:p>
            <a:r>
              <a:rPr lang="en-US"/>
              <a:t>Click to edit Master title style</a:t>
            </a:r>
          </a:p>
        </p:txBody>
      </p:sp>
      <p:sp>
        <p:nvSpPr>
          <p:cNvPr id="3" name="Content Placeholder 2"/>
          <p:cNvSpPr>
            <a:spLocks noGrp="1"/>
          </p:cNvSpPr>
          <p:nvPr>
            <p:ph idx="1"/>
          </p:nvPr>
        </p:nvSpPr>
        <p:spPr>
          <a:xfrm>
            <a:off x="3575050" y="273053"/>
            <a:ext cx="5111750" cy="5853113"/>
          </a:xfrm>
        </p:spPr>
        <p:txBody>
          <a:bodyPr/>
          <a:lstStyle>
            <a:lvl1pPr>
              <a:defRPr sz="3200">
                <a:latin typeface="Calibri" panose="020F0502020204030204" pitchFamily="34" charset="0"/>
                <a:cs typeface="Calibri" panose="020F0502020204030204" pitchFamily="34" charset="0"/>
              </a:defRPr>
            </a:lvl1pPr>
            <a:lvl2pPr>
              <a:defRPr sz="2800">
                <a:latin typeface="Calibri" panose="020F0502020204030204" pitchFamily="34" charset="0"/>
                <a:cs typeface="Calibri" panose="020F0502020204030204" pitchFamily="34" charset="0"/>
              </a:defRPr>
            </a:lvl2pPr>
            <a:lvl3pPr>
              <a:defRPr sz="2400">
                <a:latin typeface="Calibri" panose="020F0502020204030204" pitchFamily="34" charset="0"/>
                <a:cs typeface="Calibri" panose="020F0502020204030204" pitchFamily="34" charset="0"/>
              </a:defRPr>
            </a:lvl3pPr>
            <a:lvl4pPr>
              <a:defRPr sz="2000">
                <a:latin typeface="Calibri" panose="020F0502020204030204" pitchFamily="34" charset="0"/>
                <a:cs typeface="Calibri" panose="020F0502020204030204" pitchFamily="34" charset="0"/>
              </a:defRPr>
            </a:lvl4pPr>
            <a:lvl5pPr>
              <a:defRPr sz="2000">
                <a:latin typeface="Calibri" panose="020F0502020204030204" pitchFamily="34" charset="0"/>
                <a:cs typeface="Calibri" panose="020F050202020403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4" y="1435103"/>
            <a:ext cx="3008313" cy="4691063"/>
          </a:xfrm>
        </p:spPr>
        <p:txBody>
          <a:bodyPr/>
          <a:lstStyle>
            <a:lvl1pPr marL="0" indent="0">
              <a:buNone/>
              <a:defRPr sz="1400">
                <a:latin typeface="Calibri" panose="020F0502020204030204" pitchFamily="34" charset="0"/>
                <a:cs typeface="Calibri" panose="020F050202020403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atin typeface="Calibri" panose="020F0502020204030204" pitchFamily="34" charset="0"/>
                <a:cs typeface="Calibri" panose="020F0502020204030204" pitchFamily="34" charset="0"/>
              </a:defRPr>
            </a:lvl1pPr>
          </a:lstStyle>
          <a:p>
            <a:fld id="{43320582-E5FC-4815-86D8-0921E8767881}" type="datetime1">
              <a:rPr lang="en-US" smtClean="0"/>
              <a:t>1/3/2020</a:t>
            </a:fld>
            <a:endParaRPr lang="en-US" dirty="0"/>
          </a:p>
        </p:txBody>
      </p:sp>
      <p:sp>
        <p:nvSpPr>
          <p:cNvPr id="6" name="Footer Placeholder 5"/>
          <p:cNvSpPr>
            <a:spLocks noGrp="1"/>
          </p:cNvSpPr>
          <p:nvPr>
            <p:ph type="ftr" sz="quarter" idx="11"/>
          </p:nvPr>
        </p:nvSpPr>
        <p:spPr>
          <a:xfrm>
            <a:off x="3124200" y="6248400"/>
            <a:ext cx="2895600" cy="457200"/>
          </a:xfrm>
          <a:prstGeom prst="rect">
            <a:avLst/>
          </a:prstGeom>
        </p:spPr>
        <p:txBody>
          <a:bodyPr/>
          <a:lstStyle>
            <a:lvl1pPr>
              <a:defRPr>
                <a:latin typeface="Calibri" panose="020F0502020204030204" pitchFamily="34" charset="0"/>
                <a:cs typeface="Calibri" panose="020F0502020204030204" pitchFamily="34" charset="0"/>
              </a:defRPr>
            </a:lvl1pPr>
          </a:lstStyle>
          <a:p>
            <a:r>
              <a:rPr lang="en-US" dirty="0"/>
              <a:t>DRAFT</a:t>
            </a:r>
          </a:p>
        </p:txBody>
      </p:sp>
      <p:sp>
        <p:nvSpPr>
          <p:cNvPr id="7" name="Slide Number Placeholder 6"/>
          <p:cNvSpPr>
            <a:spLocks noGrp="1"/>
          </p:cNvSpPr>
          <p:nvPr>
            <p:ph type="sldNum" sz="quarter" idx="12"/>
          </p:nvPr>
        </p:nvSpPr>
        <p:spPr/>
        <p:txBody>
          <a:bodyPr/>
          <a:lstStyle>
            <a:lvl1pPr>
              <a:defRPr>
                <a:latin typeface="Calibri" panose="020F0502020204030204" pitchFamily="34" charset="0"/>
                <a:cs typeface="Calibri" panose="020F0502020204030204" pitchFamily="34" charset="0"/>
              </a:defRPr>
            </a:lvl1pPr>
          </a:lstStyle>
          <a:p>
            <a:fld id="{2C32131A-3E04-4C9E-A5D8-DA9ABF5D9DBF}"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9"/>
          </a:xfrm>
        </p:spPr>
        <p:txBody>
          <a:bodyPr anchor="b"/>
          <a:lstStyle>
            <a:lvl1pPr algn="l">
              <a:defRPr sz="2000" b="1">
                <a:latin typeface="Calibri" panose="020F0502020204030204" pitchFamily="34" charset="0"/>
                <a:cs typeface="Calibri" panose="020F0502020204030204" pitchFamily="34" charset="0"/>
              </a:defRPr>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anose="020F0502020204030204" pitchFamily="34" charset="0"/>
                <a:cs typeface="Calibri" panose="020F050202020403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9"/>
            <a:ext cx="5486400" cy="804863"/>
          </a:xfrm>
        </p:spPr>
        <p:txBody>
          <a:bodyPr/>
          <a:lstStyle>
            <a:lvl1pPr marL="0" indent="0">
              <a:buNone/>
              <a:defRPr sz="1400">
                <a:latin typeface="Calibri" panose="020F0502020204030204" pitchFamily="34" charset="0"/>
                <a:cs typeface="Calibri" panose="020F050202020403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atin typeface="Calibri" panose="020F0502020204030204" pitchFamily="34" charset="0"/>
                <a:cs typeface="Calibri" panose="020F0502020204030204" pitchFamily="34" charset="0"/>
              </a:defRPr>
            </a:lvl1pPr>
          </a:lstStyle>
          <a:p>
            <a:fld id="{A56E0922-48FA-4BBC-ACC4-7C6F5EEAE8FF}" type="datetime1">
              <a:rPr lang="en-US" smtClean="0"/>
              <a:t>1/3/2020</a:t>
            </a:fld>
            <a:endParaRPr lang="en-US" dirty="0"/>
          </a:p>
        </p:txBody>
      </p:sp>
      <p:sp>
        <p:nvSpPr>
          <p:cNvPr id="6" name="Footer Placeholder 5"/>
          <p:cNvSpPr>
            <a:spLocks noGrp="1"/>
          </p:cNvSpPr>
          <p:nvPr>
            <p:ph type="ftr" sz="quarter" idx="11"/>
          </p:nvPr>
        </p:nvSpPr>
        <p:spPr>
          <a:xfrm>
            <a:off x="3124200" y="6248400"/>
            <a:ext cx="2895600" cy="457200"/>
          </a:xfrm>
          <a:prstGeom prst="rect">
            <a:avLst/>
          </a:prstGeom>
        </p:spPr>
        <p:txBody>
          <a:bodyPr/>
          <a:lstStyle>
            <a:lvl1pPr>
              <a:defRPr>
                <a:latin typeface="Calibri" panose="020F0502020204030204" pitchFamily="34" charset="0"/>
                <a:cs typeface="Calibri" panose="020F0502020204030204" pitchFamily="34" charset="0"/>
              </a:defRPr>
            </a:lvl1pPr>
          </a:lstStyle>
          <a:p>
            <a:r>
              <a:rPr lang="en-US" dirty="0"/>
              <a:t>DRAFT</a:t>
            </a:r>
          </a:p>
        </p:txBody>
      </p:sp>
      <p:sp>
        <p:nvSpPr>
          <p:cNvPr id="7" name="Slide Number Placeholder 6"/>
          <p:cNvSpPr>
            <a:spLocks noGrp="1"/>
          </p:cNvSpPr>
          <p:nvPr>
            <p:ph type="sldNum" sz="quarter" idx="12"/>
          </p:nvPr>
        </p:nvSpPr>
        <p:spPr/>
        <p:txBody>
          <a:bodyPr/>
          <a:lstStyle>
            <a:lvl1pPr>
              <a:defRPr>
                <a:latin typeface="Calibri" panose="020F0502020204030204" pitchFamily="34" charset="0"/>
                <a:cs typeface="Calibri" panose="020F0502020204030204" pitchFamily="34" charset="0"/>
              </a:defRPr>
            </a:lvl1pPr>
          </a:lstStyle>
          <a:p>
            <a:fld id="{EBEF1272-19DD-46E1-AF04-FD2E79A5610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image" Target="../media/image2.gif"/><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3" name="Picture 9" descr="MCFP_PPT_header_blank"/>
          <p:cNvPicPr>
            <a:picLocks noChangeAspect="1" noChangeArrowheads="1"/>
          </p:cNvPicPr>
          <p:nvPr userDrawn="1"/>
        </p:nvPicPr>
        <p:blipFill>
          <a:blip r:embed="rId13" cstate="email">
            <a:extLst>
              <a:ext uri="{28A0092B-C50C-407E-A947-70E740481C1C}">
                <a14:useLocalDpi xmlns:a14="http://schemas.microsoft.com/office/drawing/2010/main"/>
              </a:ext>
            </a:extLst>
          </a:blip>
          <a:srcRect/>
          <a:stretch>
            <a:fillRect/>
          </a:stretch>
        </p:blipFill>
        <p:spPr bwMode="auto">
          <a:xfrm>
            <a:off x="0" y="0"/>
            <a:ext cx="9145588" cy="1447800"/>
          </a:xfrm>
          <a:prstGeom prst="rect">
            <a:avLst/>
          </a:prstGeom>
          <a:noFill/>
        </p:spPr>
      </p:pic>
      <p:sp>
        <p:nvSpPr>
          <p:cNvPr id="1027" name="Rectangle 3"/>
          <p:cNvSpPr>
            <a:spLocks noGrp="1" noChangeArrowheads="1"/>
          </p:cNvSpPr>
          <p:nvPr>
            <p:ph type="body" idx="1"/>
          </p:nvPr>
        </p:nvSpPr>
        <p:spPr bwMode="auto">
          <a:xfrm>
            <a:off x="685800" y="1828800"/>
            <a:ext cx="77724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atin typeface="Calibri" panose="020F0502020204030204" pitchFamily="34" charset="0"/>
                <a:cs typeface="Calibri" panose="020F0502020204030204" pitchFamily="34" charset="0"/>
              </a:defRPr>
            </a:lvl1pPr>
          </a:lstStyle>
          <a:p>
            <a:fld id="{A7F1FDCB-2D47-4B60-BE10-484A093F3F56}" type="datetime1">
              <a:rPr lang="en-US" smtClean="0"/>
              <a:t>1/3/2020</a:t>
            </a:fld>
            <a:endParaRPr lang="en-US" dirty="0"/>
          </a:p>
        </p:txBody>
      </p:sp>
      <p:sp>
        <p:nvSpPr>
          <p:cNvPr id="1030" name="Rectangle 6"/>
          <p:cNvSpPr>
            <a:spLocks noGrp="1" noChangeArrowheads="1"/>
          </p:cNvSpPr>
          <p:nvPr>
            <p:ph type="sldNum" sz="quarter" idx="4"/>
          </p:nvPr>
        </p:nvSpPr>
        <p:spPr bwMode="auto">
          <a:xfrm>
            <a:off x="3619500" y="64770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atin typeface="Calibri" panose="020F0502020204030204" pitchFamily="34" charset="0"/>
                <a:cs typeface="Calibri" panose="020F0502020204030204" pitchFamily="34" charset="0"/>
              </a:defRPr>
            </a:lvl1pPr>
          </a:lstStyle>
          <a:p>
            <a:fld id="{BA9609E2-33E1-494F-B502-4AF404A2EBA8}" type="slidenum">
              <a:rPr lang="en-US" smtClean="0"/>
              <a:pPr/>
              <a:t>‹#›</a:t>
            </a:fld>
            <a:endParaRPr lang="en-US" dirty="0"/>
          </a:p>
        </p:txBody>
      </p:sp>
      <p:sp>
        <p:nvSpPr>
          <p:cNvPr id="1026" name="Rectangle 2"/>
          <p:cNvSpPr>
            <a:spLocks noGrp="1" noChangeArrowheads="1"/>
          </p:cNvSpPr>
          <p:nvPr>
            <p:ph type="title"/>
          </p:nvPr>
        </p:nvSpPr>
        <p:spPr bwMode="auto">
          <a:xfrm>
            <a:off x="1600200" y="76200"/>
            <a:ext cx="7543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Slide title here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rtl="0" fontAlgn="base">
        <a:spcBef>
          <a:spcPct val="0"/>
        </a:spcBef>
        <a:spcAft>
          <a:spcPct val="0"/>
        </a:spcAft>
        <a:defRPr sz="4000">
          <a:solidFill>
            <a:srgbClr val="3A4F96"/>
          </a:solidFill>
          <a:latin typeface="Calibri" panose="020F0502020204030204" pitchFamily="34" charset="0"/>
          <a:ea typeface="+mj-ea"/>
          <a:cs typeface="Calibri" panose="020F0502020204030204" pitchFamily="34" charset="0"/>
        </a:defRPr>
      </a:lvl1pPr>
      <a:lvl2pPr algn="ctr" rtl="0" fontAlgn="base">
        <a:spcBef>
          <a:spcPct val="0"/>
        </a:spcBef>
        <a:spcAft>
          <a:spcPct val="0"/>
        </a:spcAft>
        <a:defRPr sz="4000">
          <a:solidFill>
            <a:srgbClr val="3A4F96"/>
          </a:solidFill>
          <a:latin typeface="Palatino LInotype" pitchFamily="18" charset="0"/>
          <a:ea typeface="ＭＳ Ｐゴシック" pitchFamily="1" charset="-128"/>
        </a:defRPr>
      </a:lvl2pPr>
      <a:lvl3pPr algn="ctr" rtl="0" fontAlgn="base">
        <a:spcBef>
          <a:spcPct val="0"/>
        </a:spcBef>
        <a:spcAft>
          <a:spcPct val="0"/>
        </a:spcAft>
        <a:defRPr sz="4000">
          <a:solidFill>
            <a:srgbClr val="3A4F96"/>
          </a:solidFill>
          <a:latin typeface="Palatino LInotype" pitchFamily="18" charset="0"/>
          <a:ea typeface="ＭＳ Ｐゴシック" pitchFamily="1" charset="-128"/>
        </a:defRPr>
      </a:lvl3pPr>
      <a:lvl4pPr algn="ctr" rtl="0" fontAlgn="base">
        <a:spcBef>
          <a:spcPct val="0"/>
        </a:spcBef>
        <a:spcAft>
          <a:spcPct val="0"/>
        </a:spcAft>
        <a:defRPr sz="4000">
          <a:solidFill>
            <a:srgbClr val="3A4F96"/>
          </a:solidFill>
          <a:latin typeface="Palatino LInotype" pitchFamily="18" charset="0"/>
          <a:ea typeface="ＭＳ Ｐゴシック" pitchFamily="1" charset="-128"/>
        </a:defRPr>
      </a:lvl4pPr>
      <a:lvl5pPr algn="ctr" rtl="0" fontAlgn="base">
        <a:spcBef>
          <a:spcPct val="0"/>
        </a:spcBef>
        <a:spcAft>
          <a:spcPct val="0"/>
        </a:spcAft>
        <a:defRPr sz="4000">
          <a:solidFill>
            <a:srgbClr val="3A4F96"/>
          </a:solidFill>
          <a:latin typeface="Palatino LInotype" pitchFamily="18" charset="0"/>
          <a:ea typeface="ＭＳ Ｐゴシック" pitchFamily="1" charset="-128"/>
        </a:defRPr>
      </a:lvl5pPr>
      <a:lvl6pPr marL="457200" algn="ctr" rtl="0" fontAlgn="base">
        <a:spcBef>
          <a:spcPct val="0"/>
        </a:spcBef>
        <a:spcAft>
          <a:spcPct val="0"/>
        </a:spcAft>
        <a:defRPr sz="4000">
          <a:solidFill>
            <a:srgbClr val="3A4F96"/>
          </a:solidFill>
          <a:latin typeface="Palatino LInotype" pitchFamily="18" charset="0"/>
          <a:ea typeface="ＭＳ Ｐゴシック" pitchFamily="1" charset="-128"/>
        </a:defRPr>
      </a:lvl6pPr>
      <a:lvl7pPr marL="914400" algn="ctr" rtl="0" fontAlgn="base">
        <a:spcBef>
          <a:spcPct val="0"/>
        </a:spcBef>
        <a:spcAft>
          <a:spcPct val="0"/>
        </a:spcAft>
        <a:defRPr sz="4000">
          <a:solidFill>
            <a:srgbClr val="3A4F96"/>
          </a:solidFill>
          <a:latin typeface="Palatino LInotype" pitchFamily="18" charset="0"/>
          <a:ea typeface="ＭＳ Ｐゴシック" pitchFamily="1" charset="-128"/>
        </a:defRPr>
      </a:lvl7pPr>
      <a:lvl8pPr marL="1371600" algn="ctr" rtl="0" fontAlgn="base">
        <a:spcBef>
          <a:spcPct val="0"/>
        </a:spcBef>
        <a:spcAft>
          <a:spcPct val="0"/>
        </a:spcAft>
        <a:defRPr sz="4000">
          <a:solidFill>
            <a:srgbClr val="3A4F96"/>
          </a:solidFill>
          <a:latin typeface="Palatino LInotype" pitchFamily="18" charset="0"/>
          <a:ea typeface="ＭＳ Ｐゴシック" pitchFamily="1" charset="-128"/>
        </a:defRPr>
      </a:lvl8pPr>
      <a:lvl9pPr marL="1828800" algn="ctr" rtl="0" fontAlgn="base">
        <a:spcBef>
          <a:spcPct val="0"/>
        </a:spcBef>
        <a:spcAft>
          <a:spcPct val="0"/>
        </a:spcAft>
        <a:defRPr sz="4000">
          <a:solidFill>
            <a:srgbClr val="3A4F96"/>
          </a:solidFill>
          <a:latin typeface="Palatino LInotype" pitchFamily="18" charset="0"/>
          <a:ea typeface="ＭＳ Ｐゴシック" pitchFamily="1" charset="-128"/>
        </a:defRPr>
      </a:lvl9pPr>
    </p:titleStyle>
    <p:bodyStyle>
      <a:lvl1pPr marL="342900" indent="-342900" algn="l" rtl="0" fontAlgn="base">
        <a:spcBef>
          <a:spcPct val="20000"/>
        </a:spcBef>
        <a:spcAft>
          <a:spcPct val="0"/>
        </a:spcAft>
        <a:buChar char="•"/>
        <a:defRPr sz="3200">
          <a:solidFill>
            <a:schemeClr val="tx1"/>
          </a:solidFill>
          <a:latin typeface="Calibri" panose="020F0502020204030204" pitchFamily="34" charset="0"/>
          <a:ea typeface="+mn-ea"/>
          <a:cs typeface="Calibri" panose="020F0502020204030204" pitchFamily="34" charset="0"/>
        </a:defRPr>
      </a:lvl1pPr>
      <a:lvl2pPr marL="742950" indent="-285750" algn="l" rtl="0" fontAlgn="base">
        <a:spcBef>
          <a:spcPct val="20000"/>
        </a:spcBef>
        <a:spcAft>
          <a:spcPct val="0"/>
        </a:spcAft>
        <a:buChar char="–"/>
        <a:defRPr sz="2800">
          <a:solidFill>
            <a:schemeClr val="tx1"/>
          </a:solidFill>
          <a:latin typeface="Calibri" panose="020F0502020204030204" pitchFamily="34" charset="0"/>
          <a:ea typeface="+mn-ea"/>
          <a:cs typeface="Calibri" panose="020F0502020204030204" pitchFamily="34" charset="0"/>
        </a:defRPr>
      </a:lvl2pPr>
      <a:lvl3pPr marL="1143000" indent="-228600" algn="l" rtl="0" fontAlgn="base">
        <a:spcBef>
          <a:spcPct val="20000"/>
        </a:spcBef>
        <a:spcAft>
          <a:spcPct val="0"/>
        </a:spcAft>
        <a:buChar char="•"/>
        <a:defRPr sz="2400">
          <a:solidFill>
            <a:schemeClr val="tx1"/>
          </a:solidFill>
          <a:latin typeface="Calibri" panose="020F0502020204030204" pitchFamily="34" charset="0"/>
          <a:ea typeface="+mn-ea"/>
          <a:cs typeface="Calibri" panose="020F0502020204030204" pitchFamily="34" charset="0"/>
        </a:defRPr>
      </a:lvl3pPr>
      <a:lvl4pPr marL="1600200" indent="-228600" algn="l" rtl="0" fontAlgn="base">
        <a:spcBef>
          <a:spcPct val="20000"/>
        </a:spcBef>
        <a:spcAft>
          <a:spcPct val="0"/>
        </a:spcAft>
        <a:buChar char="–"/>
        <a:defRPr sz="2000">
          <a:solidFill>
            <a:schemeClr val="tx1"/>
          </a:solidFill>
          <a:latin typeface="Calibri" panose="020F0502020204030204" pitchFamily="34" charset="0"/>
          <a:ea typeface="+mn-ea"/>
          <a:cs typeface="Calibri" panose="020F0502020204030204" pitchFamily="34" charset="0"/>
        </a:defRPr>
      </a:lvl4pPr>
      <a:lvl5pPr marL="2057400" indent="-228600" algn="l" rtl="0" fontAlgn="base">
        <a:spcBef>
          <a:spcPct val="20000"/>
        </a:spcBef>
        <a:spcAft>
          <a:spcPct val="0"/>
        </a:spcAft>
        <a:buChar char="»"/>
        <a:defRPr sz="2000">
          <a:solidFill>
            <a:schemeClr val="tx1"/>
          </a:solidFill>
          <a:latin typeface="Calibri" panose="020F0502020204030204" pitchFamily="34" charset="0"/>
          <a:ea typeface="+mn-ea"/>
          <a:cs typeface="Calibri" panose="020F0502020204030204" pitchFamily="34" charset="0"/>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92388" y="243990"/>
            <a:ext cx="7159225" cy="43088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52400" y="1600200"/>
            <a:ext cx="85344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First level</a:t>
            </a:r>
          </a:p>
          <a:p>
            <a:pPr lvl="2"/>
            <a:r>
              <a:rPr lang="en-US" dirty="0" smtClean="0"/>
              <a:t>Second Level</a:t>
            </a:r>
          </a:p>
          <a:p>
            <a:pPr lvl="3"/>
            <a:r>
              <a:rPr lang="en-US" dirty="0" smtClean="0"/>
              <a:t>Third Level</a:t>
            </a:r>
          </a:p>
          <a:p>
            <a:pPr lvl="4"/>
            <a:r>
              <a:rPr lang="en-US" dirty="0" smtClean="0"/>
              <a:t>Forth Level</a:t>
            </a:r>
          </a:p>
          <a:p>
            <a:pPr lvl="5"/>
            <a:r>
              <a:rPr lang="en-US" dirty="0" smtClean="0"/>
              <a:t>Fifth Level</a:t>
            </a:r>
          </a:p>
        </p:txBody>
      </p:sp>
      <p:cxnSp>
        <p:nvCxnSpPr>
          <p:cNvPr id="7" name="Straight Connector 6"/>
          <p:cNvCxnSpPr/>
          <p:nvPr/>
        </p:nvCxnSpPr>
        <p:spPr>
          <a:xfrm>
            <a:off x="339726" y="838200"/>
            <a:ext cx="8464549" cy="0"/>
          </a:xfrm>
          <a:prstGeom prst="line">
            <a:avLst/>
          </a:prstGeom>
          <a:ln w="38100" cap="rnd" cmpd="sng">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39726" y="6324600"/>
            <a:ext cx="8464549" cy="0"/>
          </a:xfrm>
          <a:prstGeom prst="line">
            <a:avLst/>
          </a:prstGeom>
          <a:ln w="12700" cap="rnd" cmpd="sng">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39726" y="133659"/>
            <a:ext cx="661168" cy="661168"/>
          </a:xfrm>
          <a:prstGeom prst="rect">
            <a:avLst/>
          </a:prstGeom>
        </p:spPr>
      </p:pic>
      <p:sp>
        <p:nvSpPr>
          <p:cNvPr id="8" name="TextBox 7"/>
          <p:cNvSpPr txBox="1"/>
          <p:nvPr/>
        </p:nvSpPr>
        <p:spPr>
          <a:xfrm>
            <a:off x="4305300" y="6356349"/>
            <a:ext cx="533400" cy="425450"/>
          </a:xfrm>
          <a:prstGeom prst="rect">
            <a:avLst/>
          </a:prstGeom>
          <a:noFill/>
        </p:spPr>
        <p:txBody>
          <a:bodyPr wrap="square" rtlCol="0">
            <a:spAutoFit/>
          </a:bodyPr>
          <a:lstStyle/>
          <a:p>
            <a:pPr algn="ctr" eaLnBrk="1" fontAlgn="auto" hangingPunct="1">
              <a:spcBef>
                <a:spcPts val="0"/>
              </a:spcBef>
              <a:spcAft>
                <a:spcPts val="0"/>
              </a:spcAft>
            </a:pPr>
            <a:fld id="{69CF2449-3424-4CD0-B74E-7749147241A3}" type="slidenum">
              <a:rPr lang="en-US" sz="1200" smtClean="0">
                <a:solidFill>
                  <a:srgbClr val="002776"/>
                </a:solidFill>
                <a:latin typeface="Arial"/>
                <a:ea typeface="+mn-ea"/>
              </a:rPr>
              <a:pPr algn="ctr" eaLnBrk="1" fontAlgn="auto" hangingPunct="1">
                <a:spcBef>
                  <a:spcPts val="0"/>
                </a:spcBef>
                <a:spcAft>
                  <a:spcPts val="0"/>
                </a:spcAft>
              </a:pPr>
              <a:t>‹#›</a:t>
            </a:fld>
            <a:endParaRPr lang="en-US" sz="1200" dirty="0">
              <a:solidFill>
                <a:srgbClr val="002776"/>
              </a:solidFill>
              <a:latin typeface="Arial"/>
              <a:ea typeface="+mn-ea"/>
            </a:endParaRPr>
          </a:p>
        </p:txBody>
      </p:sp>
      <p:sp>
        <p:nvSpPr>
          <p:cNvPr id="6" name="Date Placeholder 5"/>
          <p:cNvSpPr>
            <a:spLocks noGrp="1"/>
          </p:cNvSpPr>
          <p:nvPr>
            <p:ph type="dt" sz="half" idx="2"/>
          </p:nvPr>
        </p:nvSpPr>
        <p:spPr>
          <a:xfrm>
            <a:off x="4838699" y="6356349"/>
            <a:ext cx="3965575" cy="425451"/>
          </a:xfrm>
          <a:prstGeom prst="rect">
            <a:avLst/>
          </a:prstGeom>
        </p:spPr>
        <p:txBody>
          <a:bodyPr vert="horz" lIns="91440" tIns="45720" rIns="91440" bIns="45720" rtlCol="0" anchor="t"/>
          <a:lstStyle>
            <a:lvl1pPr>
              <a:defRPr lang="en-US" sz="1200" smtClean="0">
                <a:solidFill>
                  <a:schemeClr val="accent1"/>
                </a:solidFill>
              </a:defRPr>
            </a:lvl1pPr>
          </a:lstStyle>
          <a:p>
            <a:pPr algn="r" eaLnBrk="1" fontAlgn="auto" hangingPunct="1">
              <a:spcBef>
                <a:spcPts val="0"/>
              </a:spcBef>
              <a:spcAft>
                <a:spcPts val="0"/>
              </a:spcAft>
            </a:pPr>
            <a:fld id="{995F097D-E30D-44B4-92C8-DF628D1B1A75}" type="datetime1">
              <a:rPr lang="en-US" smtClean="0">
                <a:solidFill>
                  <a:srgbClr val="002776"/>
                </a:solidFill>
                <a:latin typeface="Arial"/>
                <a:ea typeface="+mn-ea"/>
              </a:rPr>
              <a:t>1/3/2020</a:t>
            </a:fld>
            <a:endParaRPr dirty="0">
              <a:solidFill>
                <a:srgbClr val="002776"/>
              </a:solidFill>
              <a:latin typeface="Arial"/>
              <a:ea typeface="+mn-ea"/>
            </a:endParaRPr>
          </a:p>
        </p:txBody>
      </p:sp>
      <p:sp>
        <p:nvSpPr>
          <p:cNvPr id="9" name="Footer Placeholder 8"/>
          <p:cNvSpPr>
            <a:spLocks noGrp="1"/>
          </p:cNvSpPr>
          <p:nvPr>
            <p:ph type="ftr" sz="quarter" idx="3"/>
          </p:nvPr>
        </p:nvSpPr>
        <p:spPr>
          <a:xfrm>
            <a:off x="339726" y="6356349"/>
            <a:ext cx="3965574" cy="425450"/>
          </a:xfrm>
          <a:prstGeom prst="rect">
            <a:avLst/>
          </a:prstGeom>
        </p:spPr>
        <p:txBody>
          <a:bodyPr vert="horz" lIns="91440" tIns="45720" rIns="91440" bIns="45720" rtlCol="0" anchor="t"/>
          <a:lstStyle>
            <a:lvl1pPr>
              <a:defRPr lang="en-US" sz="1200" smtClean="0">
                <a:solidFill>
                  <a:schemeClr val="accent1"/>
                </a:solidFill>
              </a:defRPr>
            </a:lvl1pPr>
          </a:lstStyle>
          <a:p>
            <a:pPr eaLnBrk="1" fontAlgn="auto" hangingPunct="1">
              <a:spcBef>
                <a:spcPts val="0"/>
              </a:spcBef>
              <a:spcAft>
                <a:spcPts val="0"/>
              </a:spcAft>
            </a:pPr>
            <a:r>
              <a:rPr lang="en-US" smtClean="0">
                <a:solidFill>
                  <a:srgbClr val="002776"/>
                </a:solidFill>
                <a:latin typeface="Arial"/>
                <a:ea typeface="+mn-ea"/>
              </a:rPr>
              <a:t>DRAFT</a:t>
            </a:r>
            <a:endParaRPr dirty="0">
              <a:solidFill>
                <a:srgbClr val="002776"/>
              </a:solidFill>
              <a:latin typeface="Arial"/>
              <a:ea typeface="+mn-ea"/>
            </a:endParaRPr>
          </a:p>
        </p:txBody>
      </p:sp>
    </p:spTree>
    <p:extLst>
      <p:ext uri="{BB962C8B-B14F-4D97-AF65-F5344CB8AC3E}">
        <p14:creationId xmlns:p14="http://schemas.microsoft.com/office/powerpoint/2010/main" val="36316087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5" r:id="rId14"/>
  </p:sldLayoutIdLst>
  <p:timing>
    <p:tnLst>
      <p:par>
        <p:cTn id="1" dur="indefinite" restart="never" nodeType="tmRoot"/>
      </p:par>
    </p:tnLst>
  </p:timing>
  <p:hf sldNum="0" hdr="0" dt="0"/>
  <p:txStyles>
    <p:titleStyle>
      <a:lvl1pPr algn="ctr" defTabSz="914400" rtl="0" eaLnBrk="1" latinLnBrk="0" hangingPunct="1">
        <a:spcBef>
          <a:spcPct val="0"/>
        </a:spcBef>
        <a:buNone/>
        <a:defRPr lang="en-US" sz="2200" b="1" kern="1200" smtClean="0">
          <a:solidFill>
            <a:schemeClr val="accent1"/>
          </a:solidFill>
          <a:latin typeface="Arial" pitchFamily="34" charset="0"/>
          <a:ea typeface="+mn-ea"/>
          <a:cs typeface="Arial" pitchFamily="34" charset="0"/>
        </a:defRPr>
      </a:lvl1pPr>
    </p:titleStyle>
    <p:bodyStyle>
      <a:lvl1pPr marL="55563" indent="-55563" algn="l" defTabSz="914400" rtl="0" eaLnBrk="1" latinLnBrk="0" hangingPunct="1">
        <a:spcBef>
          <a:spcPct val="20000"/>
        </a:spcBef>
        <a:buClr>
          <a:schemeClr val="bg1"/>
        </a:buClr>
        <a:buFont typeface="Arial" panose="020B0604020202020204" pitchFamily="34" charset="0"/>
        <a:buChar char="•"/>
        <a:defRPr lang="en-US" sz="1600" kern="1200" dirty="0" smtClean="0">
          <a:solidFill>
            <a:schemeClr val="accent1"/>
          </a:solidFill>
          <a:latin typeface="+mn-lt"/>
          <a:ea typeface="+mn-ea"/>
          <a:cs typeface="Arial" pitchFamily="34" charset="0"/>
        </a:defRPr>
      </a:lvl1pPr>
      <a:lvl2pPr marL="573088" indent="-231775" algn="l" defTabSz="914400" rtl="0" eaLnBrk="1" latinLnBrk="0" hangingPunct="1">
        <a:spcBef>
          <a:spcPct val="20000"/>
        </a:spcBef>
        <a:buFont typeface="Arial" panose="020B0604020202020204" pitchFamily="34" charset="0"/>
        <a:buChar char="•"/>
        <a:defRPr lang="en-US" sz="1600" kern="1200" dirty="0" smtClean="0">
          <a:solidFill>
            <a:schemeClr val="accent1"/>
          </a:solidFill>
          <a:latin typeface="+mn-lt"/>
          <a:ea typeface="+mn-ea"/>
          <a:cs typeface="Arial" pitchFamily="34" charset="0"/>
        </a:defRPr>
      </a:lvl2pPr>
      <a:lvl3pPr marL="803275" indent="-228600" algn="l" defTabSz="914400" rtl="0" eaLnBrk="1" latinLnBrk="0" hangingPunct="1">
        <a:spcBef>
          <a:spcPct val="20000"/>
        </a:spcBef>
        <a:buFont typeface="Arial" panose="020B0604020202020204" pitchFamily="34" charset="0"/>
        <a:buChar char="‒"/>
        <a:defRPr sz="1400" kern="1200" baseline="0">
          <a:solidFill>
            <a:schemeClr val="accent1"/>
          </a:solidFill>
          <a:latin typeface="+mn-lt"/>
          <a:ea typeface="+mn-ea"/>
          <a:cs typeface="Arial" panose="020B0604020202020204" pitchFamily="34" charset="0"/>
        </a:defRPr>
      </a:lvl3pPr>
      <a:lvl4pPr marL="1025525" indent="-228600" algn="l" defTabSz="914400" rtl="0" eaLnBrk="1" latinLnBrk="0" hangingPunct="1">
        <a:spcBef>
          <a:spcPct val="20000"/>
        </a:spcBef>
        <a:buFont typeface="Arial" panose="020B0604020202020204" pitchFamily="34" charset="0"/>
        <a:buChar char="•"/>
        <a:defRPr lang="en-US" sz="1200" kern="1200" baseline="0" dirty="0" smtClean="0">
          <a:solidFill>
            <a:schemeClr val="accent1"/>
          </a:solidFill>
          <a:latin typeface="+mn-lt"/>
          <a:ea typeface="+mn-ea"/>
          <a:cs typeface="Arial" panose="020B0604020202020204" pitchFamily="34" charset="0"/>
        </a:defRPr>
      </a:lvl4pPr>
      <a:lvl5pPr marL="1255713" indent="-228600" algn="l" defTabSz="914400" rtl="0" eaLnBrk="1" latinLnBrk="0" hangingPunct="1">
        <a:spcBef>
          <a:spcPct val="20000"/>
        </a:spcBef>
        <a:buFont typeface="Arial" panose="020B0604020202020204" pitchFamily="34" charset="0"/>
        <a:buChar char="‒"/>
        <a:defRPr sz="1100" kern="1200" baseline="0">
          <a:solidFill>
            <a:schemeClr val="accent1"/>
          </a:solidFill>
          <a:latin typeface="+mn-lt"/>
          <a:ea typeface="+mn-ea"/>
          <a:cs typeface="Arial" panose="020B0604020202020204" pitchFamily="34" charset="0"/>
        </a:defRPr>
      </a:lvl5pPr>
      <a:lvl6pPr marL="1487488" indent="-228600" algn="l" defTabSz="914400" rtl="0" eaLnBrk="1" latinLnBrk="0" hangingPunct="1">
        <a:spcBef>
          <a:spcPct val="20000"/>
        </a:spcBef>
        <a:buFont typeface="Arial" panose="020B0604020202020204" pitchFamily="34" charset="0"/>
        <a:buChar char="•"/>
        <a:defRPr sz="1100" kern="1200" baseline="0">
          <a:solidFill>
            <a:schemeClr val="accent1"/>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3A0BB-BFD7-4B08-9C11-29D63BD7276D}"/>
              </a:ext>
            </a:extLst>
          </p:cNvPr>
          <p:cNvSpPr>
            <a:spLocks noGrp="1"/>
          </p:cNvSpPr>
          <p:nvPr>
            <p:ph type="title"/>
          </p:nvPr>
        </p:nvSpPr>
        <p:spPr>
          <a:xfrm>
            <a:off x="1685330" y="6567"/>
            <a:ext cx="7763470" cy="1325563"/>
          </a:xfrm>
        </p:spPr>
        <p:txBody>
          <a:bodyPr/>
          <a:lstStyle/>
          <a:p>
            <a:pPr algn="ctr"/>
            <a:r>
              <a:rPr lang="en-US" dirty="0" smtClean="0"/>
              <a:t>Identification Credentials</a:t>
            </a:r>
            <a:endParaRPr lang="en-US" dirty="0"/>
          </a:p>
        </p:txBody>
      </p:sp>
      <p:sp>
        <p:nvSpPr>
          <p:cNvPr id="3" name="Content Placeholder 2">
            <a:extLst>
              <a:ext uri="{FF2B5EF4-FFF2-40B4-BE49-F238E27FC236}">
                <a16:creationId xmlns:a16="http://schemas.microsoft.com/office/drawing/2014/main" id="{86542BD3-3898-4558-93AE-5AFA8CCB29B1}"/>
              </a:ext>
            </a:extLst>
          </p:cNvPr>
          <p:cNvSpPr>
            <a:spLocks noGrp="1"/>
          </p:cNvSpPr>
          <p:nvPr>
            <p:ph idx="1"/>
          </p:nvPr>
        </p:nvSpPr>
        <p:spPr>
          <a:xfrm>
            <a:off x="429318" y="1447800"/>
            <a:ext cx="8431012" cy="5343746"/>
          </a:xfrm>
        </p:spPr>
        <p:txBody>
          <a:bodyPr>
            <a:normAutofit lnSpcReduction="10000"/>
          </a:bodyPr>
          <a:lstStyle/>
          <a:p>
            <a:pPr marL="0" indent="0">
              <a:spcBef>
                <a:spcPts val="0"/>
              </a:spcBef>
              <a:buNone/>
            </a:pPr>
            <a:r>
              <a:rPr lang="en-US" sz="2400" dirty="0" smtClean="0"/>
              <a:t>Veterans </a:t>
            </a:r>
            <a:r>
              <a:rPr lang="en-US" sz="2400" dirty="0"/>
              <a:t>Health Identification Card (VHIC</a:t>
            </a:r>
            <a:r>
              <a:rPr lang="en-US" sz="2400" dirty="0" smtClean="0"/>
              <a:t>)</a:t>
            </a:r>
          </a:p>
          <a:p>
            <a:pPr marL="457200" indent="-457200">
              <a:spcBef>
                <a:spcPts val="0"/>
              </a:spcBef>
              <a:buFont typeface="Arial" panose="020B0604020202020204" pitchFamily="34" charset="0"/>
              <a:buChar char="•"/>
            </a:pPr>
            <a:endParaRPr lang="en-US" sz="2400" dirty="0" smtClean="0"/>
          </a:p>
          <a:p>
            <a:pPr marL="457200" indent="-457200">
              <a:spcBef>
                <a:spcPts val="0"/>
              </a:spcBef>
              <a:buFont typeface="Arial" panose="020B0604020202020204" pitchFamily="34" charset="0"/>
              <a:buChar char="•"/>
            </a:pPr>
            <a:endParaRPr lang="en-US" sz="2400" dirty="0"/>
          </a:p>
          <a:p>
            <a:pPr marL="457200" indent="-457200">
              <a:spcBef>
                <a:spcPts val="0"/>
              </a:spcBef>
              <a:buFont typeface="Arial" panose="020B0604020202020204" pitchFamily="34" charset="0"/>
              <a:buChar char="•"/>
            </a:pPr>
            <a:endParaRPr lang="en-US" sz="2400" dirty="0" smtClean="0"/>
          </a:p>
          <a:p>
            <a:pPr marL="457200" indent="-457200">
              <a:spcBef>
                <a:spcPts val="0"/>
              </a:spcBef>
              <a:buFont typeface="Arial" panose="020B0604020202020204" pitchFamily="34" charset="0"/>
              <a:buChar char="•"/>
            </a:pPr>
            <a:endParaRPr lang="en-US" sz="2400" dirty="0"/>
          </a:p>
          <a:p>
            <a:pPr marL="457200" indent="-457200">
              <a:spcBef>
                <a:spcPts val="0"/>
              </a:spcBef>
              <a:buFont typeface="Arial" panose="020B0604020202020204" pitchFamily="34" charset="0"/>
              <a:buChar char="•"/>
            </a:pPr>
            <a:endParaRPr lang="en-US" sz="2400" dirty="0" smtClean="0"/>
          </a:p>
          <a:p>
            <a:pPr marL="457200" indent="-457200">
              <a:spcBef>
                <a:spcPts val="0"/>
              </a:spcBef>
              <a:buFont typeface="Arial" panose="020B0604020202020204" pitchFamily="34" charset="0"/>
              <a:buChar char="•"/>
            </a:pPr>
            <a:endParaRPr lang="en-US" sz="2400" dirty="0"/>
          </a:p>
          <a:p>
            <a:pPr marL="457200" indent="-457200">
              <a:spcBef>
                <a:spcPts val="0"/>
              </a:spcBef>
              <a:buFont typeface="Arial" panose="020B0604020202020204" pitchFamily="34" charset="0"/>
              <a:buChar char="•"/>
            </a:pPr>
            <a:endParaRPr lang="en-US" sz="2400" dirty="0"/>
          </a:p>
          <a:p>
            <a:pPr marL="857250" lvl="1" indent="-457200">
              <a:spcBef>
                <a:spcPts val="0"/>
              </a:spcBef>
              <a:buFont typeface="Courier New" panose="02070309020205020404" pitchFamily="49" charset="0"/>
              <a:buChar char="o"/>
            </a:pPr>
            <a:endParaRPr lang="en-US" sz="1800" dirty="0" smtClean="0"/>
          </a:p>
          <a:p>
            <a:endParaRPr lang="en-US" sz="1800" b="1" dirty="0" smtClean="0"/>
          </a:p>
          <a:p>
            <a:r>
              <a:rPr lang="en-US" sz="1800" b="1" dirty="0" smtClean="0"/>
              <a:t>Note</a:t>
            </a:r>
            <a:r>
              <a:rPr lang="en-US" sz="1800" dirty="0"/>
              <a:t>:  All VHICs will show “VA Healthcare Enrollee”.  Only Veterans that qualify for the special categories (Service Connected, Medal of Honor, Purple Heart, Former POW) will have that category printed on their card.  There could be multiple special categories on a VHIC.</a:t>
            </a:r>
          </a:p>
          <a:p>
            <a:pPr marL="0" indent="0">
              <a:buNone/>
            </a:pPr>
            <a:endParaRPr lang="en-US" sz="1800" dirty="0"/>
          </a:p>
          <a:p>
            <a:pPr marL="400050" lvl="1" indent="0">
              <a:spcBef>
                <a:spcPts val="0"/>
              </a:spcBef>
              <a:buNone/>
            </a:pPr>
            <a:r>
              <a:rPr lang="en-US" sz="1800" dirty="0" smtClean="0"/>
              <a:t>*Temporary VA-Issued Letter for Veterans currently ineligible for VHIC (~37K) *</a:t>
            </a:r>
            <a:endParaRPr lang="en-US" sz="1800" dirty="0"/>
          </a:p>
          <a:p>
            <a:pPr marL="457200" indent="-457200">
              <a:spcBef>
                <a:spcPts val="0"/>
              </a:spcBef>
              <a:buFont typeface="Arial" panose="020B0604020202020204" pitchFamily="34" charset="0"/>
              <a:buChar char="•"/>
            </a:pPr>
            <a:endParaRPr lang="en-US" sz="2400" dirty="0" smtClean="0"/>
          </a:p>
          <a:p>
            <a:pPr marL="457200" indent="-457200">
              <a:spcBef>
                <a:spcPts val="0"/>
              </a:spcBef>
              <a:buFont typeface="Arial" panose="020B0604020202020204" pitchFamily="34" charset="0"/>
              <a:buChar char="•"/>
            </a:pPr>
            <a:endParaRPr lang="en-US" sz="2000" dirty="0"/>
          </a:p>
        </p:txBody>
      </p:sp>
      <p:pic>
        <p:nvPicPr>
          <p:cNvPr id="5" name="Picture 4" descr="Example of what the VHIC looks like Figure" title="Example of what the VHIC looks like Figure"/>
          <p:cNvPicPr/>
          <p:nvPr/>
        </p:nvPicPr>
        <p:blipFill>
          <a:blip r:embed="rId3">
            <a:extLst>
              <a:ext uri="{28A0092B-C50C-407E-A947-70E740481C1C}">
                <a14:useLocalDpi xmlns:a14="http://schemas.microsoft.com/office/drawing/2010/main" val="0"/>
              </a:ext>
            </a:extLst>
          </a:blip>
          <a:srcRect/>
          <a:stretch>
            <a:fillRect/>
          </a:stretch>
        </p:blipFill>
        <p:spPr bwMode="auto">
          <a:xfrm>
            <a:off x="1600200" y="2477770"/>
            <a:ext cx="5943600" cy="1902460"/>
          </a:xfrm>
          <a:prstGeom prst="rect">
            <a:avLst/>
          </a:prstGeom>
          <a:noFill/>
          <a:ln>
            <a:solidFill>
              <a:sysClr val="windowText" lastClr="000000"/>
            </a:solidFill>
          </a:ln>
        </p:spPr>
      </p:pic>
    </p:spTree>
    <p:extLst>
      <p:ext uri="{BB962C8B-B14F-4D97-AF65-F5344CB8AC3E}">
        <p14:creationId xmlns:p14="http://schemas.microsoft.com/office/powerpoint/2010/main" val="15697179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3A0BB-BFD7-4B08-9C11-29D63BD7276D}"/>
              </a:ext>
            </a:extLst>
          </p:cNvPr>
          <p:cNvSpPr>
            <a:spLocks noGrp="1"/>
          </p:cNvSpPr>
          <p:nvPr>
            <p:ph type="title"/>
          </p:nvPr>
        </p:nvSpPr>
        <p:spPr>
          <a:xfrm>
            <a:off x="1685330" y="6567"/>
            <a:ext cx="7763470" cy="1325563"/>
          </a:xfrm>
        </p:spPr>
        <p:txBody>
          <a:bodyPr/>
          <a:lstStyle/>
          <a:p>
            <a:pPr algn="ctr"/>
            <a:r>
              <a:rPr lang="en-US" dirty="0" smtClean="0"/>
              <a:t>Identification Credentials</a:t>
            </a:r>
            <a:endParaRPr lang="en-US" dirty="0"/>
          </a:p>
        </p:txBody>
      </p:sp>
      <p:sp>
        <p:nvSpPr>
          <p:cNvPr id="3" name="Content Placeholder 2">
            <a:extLst>
              <a:ext uri="{FF2B5EF4-FFF2-40B4-BE49-F238E27FC236}">
                <a16:creationId xmlns:a16="http://schemas.microsoft.com/office/drawing/2014/main" id="{86542BD3-3898-4558-93AE-5AFA8CCB29B1}"/>
              </a:ext>
            </a:extLst>
          </p:cNvPr>
          <p:cNvSpPr>
            <a:spLocks noGrp="1"/>
          </p:cNvSpPr>
          <p:nvPr>
            <p:ph idx="1"/>
          </p:nvPr>
        </p:nvSpPr>
        <p:spPr>
          <a:xfrm>
            <a:off x="429318" y="1447800"/>
            <a:ext cx="8431012" cy="5343746"/>
          </a:xfrm>
        </p:spPr>
        <p:txBody>
          <a:bodyPr>
            <a:normAutofit/>
          </a:bodyPr>
          <a:lstStyle/>
          <a:p>
            <a:pPr marL="0" indent="0">
              <a:spcBef>
                <a:spcPts val="0"/>
              </a:spcBef>
              <a:buNone/>
            </a:pPr>
            <a:r>
              <a:rPr lang="en-US" sz="2400" dirty="0" smtClean="0"/>
              <a:t>Old VHIC cards</a:t>
            </a:r>
            <a:endParaRPr lang="en-US" sz="2400" dirty="0"/>
          </a:p>
          <a:p>
            <a:pPr marL="457200" indent="-457200">
              <a:spcBef>
                <a:spcPts val="0"/>
              </a:spcBef>
              <a:buFont typeface="Arial" panose="020B0604020202020204" pitchFamily="34" charset="0"/>
              <a:buChar char="•"/>
            </a:pPr>
            <a:endParaRPr lang="en-US" sz="2400" dirty="0" smtClean="0"/>
          </a:p>
          <a:p>
            <a:pPr marL="457200" indent="-457200">
              <a:spcBef>
                <a:spcPts val="0"/>
              </a:spcBef>
              <a:buFont typeface="Arial" panose="020B0604020202020204" pitchFamily="34" charset="0"/>
              <a:buChar char="•"/>
            </a:pPr>
            <a:endParaRPr lang="en-US" sz="2400" dirty="0"/>
          </a:p>
          <a:p>
            <a:pPr marL="457200" indent="-457200">
              <a:spcBef>
                <a:spcPts val="0"/>
              </a:spcBef>
              <a:buFont typeface="Arial" panose="020B0604020202020204" pitchFamily="34" charset="0"/>
              <a:buChar char="•"/>
            </a:pPr>
            <a:endParaRPr lang="en-US" sz="2400" dirty="0" smtClean="0"/>
          </a:p>
          <a:p>
            <a:pPr marL="457200" indent="-457200">
              <a:spcBef>
                <a:spcPts val="0"/>
              </a:spcBef>
              <a:buFont typeface="Arial" panose="020B0604020202020204" pitchFamily="34" charset="0"/>
              <a:buChar char="•"/>
            </a:pPr>
            <a:endParaRPr lang="en-US" sz="2400" dirty="0"/>
          </a:p>
          <a:p>
            <a:pPr marL="457200" indent="-457200">
              <a:spcBef>
                <a:spcPts val="0"/>
              </a:spcBef>
              <a:buFont typeface="Arial" panose="020B0604020202020204" pitchFamily="34" charset="0"/>
              <a:buChar char="•"/>
            </a:pPr>
            <a:endParaRPr lang="en-US" sz="2400" dirty="0"/>
          </a:p>
          <a:p>
            <a:pPr marL="857250" lvl="1" indent="-457200">
              <a:spcBef>
                <a:spcPts val="0"/>
              </a:spcBef>
              <a:buFont typeface="Courier New" panose="02070309020205020404" pitchFamily="49" charset="0"/>
              <a:buChar char="o"/>
            </a:pPr>
            <a:endParaRPr lang="en-US" sz="1800" dirty="0" smtClean="0"/>
          </a:p>
          <a:p>
            <a:endParaRPr lang="en-US" sz="1800" b="1" dirty="0" smtClean="0"/>
          </a:p>
          <a:p>
            <a:r>
              <a:rPr lang="en-US" sz="1800" b="1" dirty="0" smtClean="0"/>
              <a:t>Note</a:t>
            </a:r>
            <a:r>
              <a:rPr lang="en-US" sz="1800" dirty="0"/>
              <a:t>: </a:t>
            </a:r>
            <a:r>
              <a:rPr lang="en-US" sz="1800" dirty="0" smtClean="0"/>
              <a:t> There a small number of the old version of the VHIC still in the possession of Veterans eligible under the NDAA 621/10 U.S.C. 1065</a:t>
            </a:r>
            <a:r>
              <a:rPr lang="en-US" sz="1800" dirty="0" smtClean="0">
                <a:solidFill>
                  <a:srgbClr val="FF0000"/>
                </a:solidFill>
              </a:rPr>
              <a:t>.   If presented, this card is authorized for access to the commissaries, exchanges, and MWR facilities.  </a:t>
            </a:r>
          </a:p>
          <a:p>
            <a:r>
              <a:rPr lang="en-US" sz="1800" dirty="0" smtClean="0"/>
              <a:t>Since it is in the old bar code configuration, it may not scan correctly in the DeCA commissary point of sale system and should be visually verified to see it shows the qualifying information on the front of the card e.g. Service Connected, Prisoner of War, Purple Heart, etc.  </a:t>
            </a:r>
          </a:p>
          <a:p>
            <a:pPr marL="0" indent="0">
              <a:buNone/>
            </a:pPr>
            <a:r>
              <a:rPr lang="en-US" sz="1800" dirty="0" smtClean="0"/>
              <a:t> </a:t>
            </a:r>
            <a:endParaRPr lang="en-US" sz="1800" dirty="0"/>
          </a:p>
          <a:p>
            <a:pPr marL="457200" indent="-457200">
              <a:spcBef>
                <a:spcPts val="0"/>
              </a:spcBef>
              <a:buFont typeface="Arial" panose="020B0604020202020204" pitchFamily="34" charset="0"/>
              <a:buChar char="•"/>
            </a:pPr>
            <a:endParaRPr lang="en-US" sz="2400" dirty="0" smtClean="0"/>
          </a:p>
          <a:p>
            <a:pPr marL="457200" indent="-457200">
              <a:spcBef>
                <a:spcPts val="0"/>
              </a:spcBef>
              <a:buFont typeface="Arial" panose="020B0604020202020204" pitchFamily="34" charset="0"/>
              <a:buChar char="•"/>
            </a:pPr>
            <a:endParaRPr lang="en-US" sz="20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62163" y="2133600"/>
            <a:ext cx="5176837" cy="1932498"/>
          </a:xfrm>
          <a:prstGeom prst="rect">
            <a:avLst/>
          </a:prstGeom>
        </p:spPr>
      </p:pic>
    </p:spTree>
    <p:extLst>
      <p:ext uri="{BB962C8B-B14F-4D97-AF65-F5344CB8AC3E}">
        <p14:creationId xmlns:p14="http://schemas.microsoft.com/office/powerpoint/2010/main" val="5268418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3A0BB-BFD7-4B08-9C11-29D63BD7276D}"/>
              </a:ext>
            </a:extLst>
          </p:cNvPr>
          <p:cNvSpPr>
            <a:spLocks noGrp="1"/>
          </p:cNvSpPr>
          <p:nvPr>
            <p:ph type="title"/>
          </p:nvPr>
        </p:nvSpPr>
        <p:spPr>
          <a:xfrm>
            <a:off x="1685330" y="6567"/>
            <a:ext cx="7763470" cy="1325563"/>
          </a:xfrm>
        </p:spPr>
        <p:txBody>
          <a:bodyPr/>
          <a:lstStyle/>
          <a:p>
            <a:pPr algn="ctr"/>
            <a:r>
              <a:rPr lang="en-US" dirty="0" smtClean="0"/>
              <a:t>Identification Credentials</a:t>
            </a:r>
            <a:endParaRPr lang="en-US" dirty="0"/>
          </a:p>
        </p:txBody>
      </p:sp>
      <p:sp>
        <p:nvSpPr>
          <p:cNvPr id="3" name="Content Placeholder 2">
            <a:extLst>
              <a:ext uri="{FF2B5EF4-FFF2-40B4-BE49-F238E27FC236}">
                <a16:creationId xmlns:a16="http://schemas.microsoft.com/office/drawing/2014/main" id="{86542BD3-3898-4558-93AE-5AFA8CCB29B1}"/>
              </a:ext>
            </a:extLst>
          </p:cNvPr>
          <p:cNvSpPr>
            <a:spLocks noGrp="1"/>
          </p:cNvSpPr>
          <p:nvPr>
            <p:ph idx="1"/>
          </p:nvPr>
        </p:nvSpPr>
        <p:spPr>
          <a:xfrm>
            <a:off x="429318" y="1447800"/>
            <a:ext cx="8431012" cy="5343746"/>
          </a:xfrm>
        </p:spPr>
        <p:txBody>
          <a:bodyPr>
            <a:normAutofit/>
          </a:bodyPr>
          <a:lstStyle/>
          <a:p>
            <a:pPr marL="0" indent="0">
              <a:spcBef>
                <a:spcPts val="0"/>
              </a:spcBef>
              <a:buNone/>
            </a:pPr>
            <a:r>
              <a:rPr lang="en-US" sz="2400" dirty="0" smtClean="0"/>
              <a:t>Veterans Identification Card (VIC)– </a:t>
            </a:r>
            <a:r>
              <a:rPr lang="en-US" sz="2400" i="1" dirty="0" smtClean="0"/>
              <a:t>is </a:t>
            </a:r>
            <a:r>
              <a:rPr lang="en-US" sz="2400" i="1" dirty="0" smtClean="0">
                <a:solidFill>
                  <a:srgbClr val="FF0000"/>
                </a:solidFill>
              </a:rPr>
              <a:t>NOT</a:t>
            </a:r>
            <a:r>
              <a:rPr lang="en-US" sz="2400" i="1" dirty="0" smtClean="0"/>
              <a:t> authorized for use under this patronage expansion.  </a:t>
            </a:r>
          </a:p>
          <a:p>
            <a:pPr marL="457200" indent="-457200">
              <a:spcBef>
                <a:spcPts val="0"/>
              </a:spcBef>
              <a:buFont typeface="Arial" panose="020B0604020202020204" pitchFamily="34" charset="0"/>
              <a:buChar char="•"/>
            </a:pPr>
            <a:endParaRPr lang="en-US" sz="2400" dirty="0" smtClean="0"/>
          </a:p>
          <a:p>
            <a:pPr marL="457200" indent="-457200">
              <a:spcBef>
                <a:spcPts val="0"/>
              </a:spcBef>
              <a:buFont typeface="Arial" panose="020B0604020202020204" pitchFamily="34" charset="0"/>
              <a:buChar char="•"/>
            </a:pPr>
            <a:endParaRPr lang="en-US" sz="2400" dirty="0"/>
          </a:p>
          <a:p>
            <a:pPr marL="457200" indent="-457200">
              <a:spcBef>
                <a:spcPts val="0"/>
              </a:spcBef>
              <a:buFont typeface="Arial" panose="020B0604020202020204" pitchFamily="34" charset="0"/>
              <a:buChar char="•"/>
            </a:pPr>
            <a:endParaRPr lang="en-US" sz="2400" dirty="0" smtClean="0"/>
          </a:p>
          <a:p>
            <a:pPr marL="457200" indent="-457200">
              <a:spcBef>
                <a:spcPts val="0"/>
              </a:spcBef>
              <a:buFont typeface="Arial" panose="020B0604020202020204" pitchFamily="34" charset="0"/>
              <a:buChar char="•"/>
            </a:pPr>
            <a:endParaRPr lang="en-US" sz="2400" dirty="0"/>
          </a:p>
          <a:p>
            <a:pPr marL="457200" indent="-457200">
              <a:spcBef>
                <a:spcPts val="0"/>
              </a:spcBef>
              <a:buFont typeface="Arial" panose="020B0604020202020204" pitchFamily="34" charset="0"/>
              <a:buChar char="•"/>
            </a:pPr>
            <a:endParaRPr lang="en-US" sz="2400" dirty="0" smtClean="0"/>
          </a:p>
          <a:p>
            <a:pPr marL="457200" indent="-457200">
              <a:spcBef>
                <a:spcPts val="0"/>
              </a:spcBef>
              <a:buFont typeface="Arial" panose="020B0604020202020204" pitchFamily="34" charset="0"/>
              <a:buChar char="•"/>
            </a:pPr>
            <a:endParaRPr lang="en-US" sz="2400" dirty="0"/>
          </a:p>
          <a:p>
            <a:pPr marL="457200" indent="-457200">
              <a:spcBef>
                <a:spcPts val="0"/>
              </a:spcBef>
              <a:buFont typeface="Arial" panose="020B0604020202020204" pitchFamily="34" charset="0"/>
              <a:buChar char="•"/>
            </a:pPr>
            <a:endParaRPr lang="en-US" sz="2400" dirty="0"/>
          </a:p>
          <a:p>
            <a:pPr marL="857250" lvl="1" indent="-457200">
              <a:spcBef>
                <a:spcPts val="0"/>
              </a:spcBef>
              <a:buFont typeface="Courier New" panose="02070309020205020404" pitchFamily="49" charset="0"/>
              <a:buChar char="o"/>
            </a:pPr>
            <a:endParaRPr lang="en-US" sz="1800" dirty="0" smtClean="0"/>
          </a:p>
          <a:p>
            <a:endParaRPr lang="en-US" sz="1800" b="1" dirty="0" smtClean="0"/>
          </a:p>
          <a:p>
            <a:r>
              <a:rPr lang="en-US" sz="1800" b="1" dirty="0" smtClean="0"/>
              <a:t>Note</a:t>
            </a:r>
            <a:r>
              <a:rPr lang="en-US" sz="1800" dirty="0"/>
              <a:t>:  </a:t>
            </a:r>
            <a:r>
              <a:rPr lang="en-US" sz="1800" dirty="0" smtClean="0"/>
              <a:t>This card serves as proof of service in the Armed Forces of the United States and does not reflect entitlement to any VA or DoD benefits under the 10 U.S.C. Section 1065 patronage expansion and </a:t>
            </a:r>
            <a:r>
              <a:rPr lang="en-US" sz="1800" i="1" dirty="0" smtClean="0"/>
              <a:t>is not valid </a:t>
            </a:r>
            <a:r>
              <a:rPr lang="en-US" sz="1800" dirty="0" smtClean="0"/>
              <a:t>for access to commissary, exchange, and MWR facilities.   Only the VHIC will be accepted.</a:t>
            </a:r>
            <a:endParaRPr lang="en-US" sz="1800" dirty="0"/>
          </a:p>
          <a:p>
            <a:pPr marL="457200" indent="-457200">
              <a:spcBef>
                <a:spcPts val="0"/>
              </a:spcBef>
              <a:buFont typeface="Arial" panose="020B0604020202020204" pitchFamily="34" charset="0"/>
              <a:buChar char="•"/>
            </a:pPr>
            <a:endParaRPr lang="en-US" sz="2400" dirty="0" smtClean="0"/>
          </a:p>
          <a:p>
            <a:pPr marL="457200" indent="-457200">
              <a:spcBef>
                <a:spcPts val="0"/>
              </a:spcBef>
              <a:buFont typeface="Arial" panose="020B0604020202020204" pitchFamily="34" charset="0"/>
              <a:buChar char="•"/>
            </a:pPr>
            <a:endParaRPr lang="en-US" sz="2000"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0" y="2286000"/>
            <a:ext cx="4811261" cy="2743200"/>
          </a:xfrm>
          <a:prstGeom prst="rect">
            <a:avLst/>
          </a:prstGeom>
        </p:spPr>
      </p:pic>
    </p:spTree>
    <p:extLst>
      <p:ext uri="{BB962C8B-B14F-4D97-AF65-F5344CB8AC3E}">
        <p14:creationId xmlns:p14="http://schemas.microsoft.com/office/powerpoint/2010/main" val="11611360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3A0BB-BFD7-4B08-9C11-29D63BD7276D}"/>
              </a:ext>
            </a:extLst>
          </p:cNvPr>
          <p:cNvSpPr>
            <a:spLocks noGrp="1"/>
          </p:cNvSpPr>
          <p:nvPr>
            <p:ph type="title"/>
          </p:nvPr>
        </p:nvSpPr>
        <p:spPr>
          <a:xfrm>
            <a:off x="1685330" y="6567"/>
            <a:ext cx="7763470" cy="1325563"/>
          </a:xfrm>
        </p:spPr>
        <p:txBody>
          <a:bodyPr/>
          <a:lstStyle/>
          <a:p>
            <a:pPr algn="ctr"/>
            <a:r>
              <a:rPr lang="en-US" dirty="0" smtClean="0"/>
              <a:t>Identification Credentials</a:t>
            </a:r>
            <a:endParaRPr lang="en-US" dirty="0"/>
          </a:p>
        </p:txBody>
      </p:sp>
      <p:sp>
        <p:nvSpPr>
          <p:cNvPr id="3" name="Content Placeholder 2">
            <a:extLst>
              <a:ext uri="{FF2B5EF4-FFF2-40B4-BE49-F238E27FC236}">
                <a16:creationId xmlns:a16="http://schemas.microsoft.com/office/drawing/2014/main" id="{86542BD3-3898-4558-93AE-5AFA8CCB29B1}"/>
              </a:ext>
            </a:extLst>
          </p:cNvPr>
          <p:cNvSpPr>
            <a:spLocks noGrp="1"/>
          </p:cNvSpPr>
          <p:nvPr>
            <p:ph idx="1"/>
          </p:nvPr>
        </p:nvSpPr>
        <p:spPr>
          <a:xfrm>
            <a:off x="356494" y="1514254"/>
            <a:ext cx="8431012" cy="5343746"/>
          </a:xfrm>
        </p:spPr>
        <p:txBody>
          <a:bodyPr>
            <a:normAutofit/>
          </a:bodyPr>
          <a:lstStyle/>
          <a:p>
            <a:pPr marL="0" indent="0">
              <a:spcBef>
                <a:spcPts val="0"/>
              </a:spcBef>
              <a:buNone/>
            </a:pPr>
            <a:r>
              <a:rPr lang="en-US" sz="2000" dirty="0" smtClean="0"/>
              <a:t>State and local issued Veteran’s cards like the examples below are </a:t>
            </a:r>
            <a:r>
              <a:rPr lang="en-US" sz="2000" b="1" u="sng" dirty="0" smtClean="0">
                <a:solidFill>
                  <a:srgbClr val="FF0000"/>
                </a:solidFill>
              </a:rPr>
              <a:t>not</a:t>
            </a:r>
            <a:r>
              <a:rPr lang="en-US" sz="2000" dirty="0" smtClean="0"/>
              <a:t> valid IDs for the purposes of gaining installation access or access to exchange, commissary, and/or MWR privileges</a:t>
            </a:r>
            <a:endParaRPr lang="en-US" sz="2000" dirty="0"/>
          </a:p>
          <a:p>
            <a:pPr marL="457200" indent="-457200">
              <a:spcBef>
                <a:spcPts val="0"/>
              </a:spcBef>
              <a:buFont typeface="Arial" panose="020B0604020202020204" pitchFamily="34" charset="0"/>
              <a:buChar char="•"/>
            </a:pPr>
            <a:endParaRPr lang="en-US" sz="2400" dirty="0" smtClean="0"/>
          </a:p>
          <a:p>
            <a:pPr marL="0" indent="0">
              <a:buNone/>
            </a:pPr>
            <a:endParaRPr lang="en-US" sz="1800" dirty="0"/>
          </a:p>
          <a:p>
            <a:pPr marL="457200" indent="-457200">
              <a:spcBef>
                <a:spcPts val="0"/>
              </a:spcBef>
              <a:buFont typeface="Arial" panose="020B0604020202020204" pitchFamily="34" charset="0"/>
              <a:buChar char="•"/>
            </a:pPr>
            <a:endParaRPr lang="en-US" sz="2400" dirty="0" smtClean="0"/>
          </a:p>
          <a:p>
            <a:pPr marL="457200" indent="-457200">
              <a:spcBef>
                <a:spcPts val="0"/>
              </a:spcBef>
              <a:buFont typeface="Arial" panose="020B0604020202020204" pitchFamily="34" charset="0"/>
              <a:buChar char="•"/>
            </a:pPr>
            <a:endParaRPr lang="en-US" sz="2000"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4900" y="3190876"/>
            <a:ext cx="2933700" cy="1914524"/>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05400" y="3190876"/>
            <a:ext cx="2933700" cy="1914524"/>
          </a:xfrm>
          <a:prstGeom prst="rect">
            <a:avLst/>
          </a:prstGeom>
        </p:spPr>
      </p:pic>
    </p:spTree>
    <p:extLst>
      <p:ext uri="{BB962C8B-B14F-4D97-AF65-F5344CB8AC3E}">
        <p14:creationId xmlns:p14="http://schemas.microsoft.com/office/powerpoint/2010/main" val="29371713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3A0BB-BFD7-4B08-9C11-29D63BD7276D}"/>
              </a:ext>
            </a:extLst>
          </p:cNvPr>
          <p:cNvSpPr>
            <a:spLocks noGrp="1"/>
          </p:cNvSpPr>
          <p:nvPr>
            <p:ph type="title"/>
          </p:nvPr>
        </p:nvSpPr>
        <p:spPr>
          <a:xfrm>
            <a:off x="1685330" y="6567"/>
            <a:ext cx="7763470" cy="1325563"/>
          </a:xfrm>
        </p:spPr>
        <p:txBody>
          <a:bodyPr/>
          <a:lstStyle/>
          <a:p>
            <a:pPr algn="ctr"/>
            <a:r>
              <a:rPr lang="en-US" dirty="0" smtClean="0"/>
              <a:t>Identification Credentials</a:t>
            </a:r>
            <a:endParaRPr lang="en-US" dirty="0"/>
          </a:p>
        </p:txBody>
      </p:sp>
      <p:sp>
        <p:nvSpPr>
          <p:cNvPr id="3" name="Content Placeholder 2">
            <a:extLst>
              <a:ext uri="{FF2B5EF4-FFF2-40B4-BE49-F238E27FC236}">
                <a16:creationId xmlns:a16="http://schemas.microsoft.com/office/drawing/2014/main" id="{86542BD3-3898-4558-93AE-5AFA8CCB29B1}"/>
              </a:ext>
            </a:extLst>
          </p:cNvPr>
          <p:cNvSpPr>
            <a:spLocks noGrp="1"/>
          </p:cNvSpPr>
          <p:nvPr>
            <p:ph idx="1"/>
          </p:nvPr>
        </p:nvSpPr>
        <p:spPr>
          <a:xfrm>
            <a:off x="429318" y="1447800"/>
            <a:ext cx="8431012" cy="5343746"/>
          </a:xfrm>
        </p:spPr>
        <p:txBody>
          <a:bodyPr>
            <a:normAutofit/>
          </a:bodyPr>
          <a:lstStyle/>
          <a:p>
            <a:pPr marL="0" indent="0">
              <a:spcBef>
                <a:spcPts val="0"/>
              </a:spcBef>
              <a:buNone/>
            </a:pPr>
            <a:r>
              <a:rPr lang="en-US" sz="2400" dirty="0" smtClean="0"/>
              <a:t>Letter for Veterans with a </a:t>
            </a:r>
            <a:r>
              <a:rPr lang="en-US" sz="2400" dirty="0" smtClean="0">
                <a:solidFill>
                  <a:srgbClr val="FF0000"/>
                </a:solidFill>
              </a:rPr>
              <a:t>0% service connected disability </a:t>
            </a:r>
            <a:r>
              <a:rPr lang="en-US" sz="2400" dirty="0" smtClean="0"/>
              <a:t>not eligible to enroll in VA medical care and not eligible to receive a VHIC may use this VA letter for proof of eligibility</a:t>
            </a:r>
            <a:endParaRPr lang="en-US" sz="2400" dirty="0"/>
          </a:p>
          <a:p>
            <a:pPr marL="457200" indent="-457200">
              <a:spcBef>
                <a:spcPts val="0"/>
              </a:spcBef>
              <a:buFont typeface="Arial" panose="020B0604020202020204" pitchFamily="34" charset="0"/>
              <a:buChar char="•"/>
            </a:pPr>
            <a:endParaRPr lang="en-US" sz="2400" dirty="0" smtClean="0"/>
          </a:p>
          <a:p>
            <a:pPr marL="457200" indent="-457200">
              <a:spcBef>
                <a:spcPts val="0"/>
              </a:spcBef>
              <a:buFont typeface="Arial" panose="020B0604020202020204" pitchFamily="34" charset="0"/>
              <a:buChar char="•"/>
            </a:pPr>
            <a:r>
              <a:rPr lang="en-US" sz="2400" dirty="0" smtClean="0">
                <a:solidFill>
                  <a:srgbClr val="FF0000"/>
                </a:solidFill>
              </a:rPr>
              <a:t>Letters</a:t>
            </a:r>
            <a:r>
              <a:rPr lang="en-US" sz="2400" dirty="0" smtClean="0">
                <a:solidFill>
                  <a:schemeClr val="tx2"/>
                </a:solidFill>
              </a:rPr>
              <a:t> will be sent </a:t>
            </a:r>
            <a:r>
              <a:rPr lang="en-US" sz="2400" dirty="0" smtClean="0"/>
              <a:t>directly to these Veterans in the December 2019 timeframe</a:t>
            </a:r>
          </a:p>
          <a:p>
            <a:pPr marL="457200" indent="-457200">
              <a:spcBef>
                <a:spcPts val="0"/>
              </a:spcBef>
              <a:buFont typeface="Arial" panose="020B0604020202020204" pitchFamily="34" charset="0"/>
              <a:buChar char="•"/>
            </a:pPr>
            <a:endParaRPr lang="en-US" sz="2400" dirty="0"/>
          </a:p>
          <a:p>
            <a:pPr marL="457200" indent="-457200">
              <a:spcBef>
                <a:spcPts val="0"/>
              </a:spcBef>
              <a:buFont typeface="Arial" panose="020B0604020202020204" pitchFamily="34" charset="0"/>
              <a:buChar char="•"/>
            </a:pPr>
            <a:endParaRPr lang="en-US" sz="2400" dirty="0" smtClean="0"/>
          </a:p>
          <a:p>
            <a:pPr marL="0" indent="0">
              <a:spcBef>
                <a:spcPts val="0"/>
              </a:spcBef>
              <a:buNone/>
            </a:pPr>
            <a:endParaRPr lang="en-US" sz="2400" dirty="0"/>
          </a:p>
          <a:p>
            <a:pPr marL="457200" indent="-457200">
              <a:spcBef>
                <a:spcPts val="0"/>
              </a:spcBef>
              <a:buFont typeface="Arial" panose="020B0604020202020204" pitchFamily="34" charset="0"/>
              <a:buChar char="•"/>
            </a:pPr>
            <a:endParaRPr lang="en-US" sz="2400" dirty="0"/>
          </a:p>
          <a:p>
            <a:pPr marL="857250" lvl="1" indent="-457200">
              <a:spcBef>
                <a:spcPts val="0"/>
              </a:spcBef>
              <a:buFont typeface="Courier New" panose="02070309020205020404" pitchFamily="49" charset="0"/>
              <a:buChar char="o"/>
            </a:pPr>
            <a:endParaRPr lang="en-US" sz="1800" dirty="0" smtClean="0"/>
          </a:p>
          <a:p>
            <a:endParaRPr lang="en-US" sz="1800" b="1" dirty="0" smtClean="0"/>
          </a:p>
          <a:p>
            <a:pPr marL="0" indent="0">
              <a:spcBef>
                <a:spcPts val="0"/>
              </a:spcBef>
              <a:buNone/>
            </a:pPr>
            <a:endParaRPr lang="en-US" sz="2400" dirty="0" smtClean="0"/>
          </a:p>
          <a:p>
            <a:pPr marL="457200" indent="-457200">
              <a:spcBef>
                <a:spcPts val="0"/>
              </a:spcBef>
              <a:buFont typeface="Arial" panose="020B0604020202020204" pitchFamily="34" charset="0"/>
              <a:buChar char="•"/>
            </a:pPr>
            <a:endParaRPr lang="en-US" sz="2000" dirty="0"/>
          </a:p>
        </p:txBody>
      </p:sp>
    </p:spTree>
    <p:extLst>
      <p:ext uri="{BB962C8B-B14F-4D97-AF65-F5344CB8AC3E}">
        <p14:creationId xmlns:p14="http://schemas.microsoft.com/office/powerpoint/2010/main" val="31771885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3A0BB-BFD7-4B08-9C11-29D63BD7276D}"/>
              </a:ext>
            </a:extLst>
          </p:cNvPr>
          <p:cNvSpPr>
            <a:spLocks noGrp="1"/>
          </p:cNvSpPr>
          <p:nvPr>
            <p:ph type="title"/>
          </p:nvPr>
        </p:nvSpPr>
        <p:spPr>
          <a:xfrm>
            <a:off x="1685330" y="6567"/>
            <a:ext cx="7763470" cy="1325563"/>
          </a:xfrm>
        </p:spPr>
        <p:txBody>
          <a:bodyPr/>
          <a:lstStyle/>
          <a:p>
            <a:pPr algn="ctr"/>
            <a:r>
              <a:rPr lang="en-US" dirty="0" smtClean="0"/>
              <a:t>Identification Credentials</a:t>
            </a:r>
            <a:endParaRPr lang="en-US" dirty="0"/>
          </a:p>
        </p:txBody>
      </p:sp>
      <p:sp>
        <p:nvSpPr>
          <p:cNvPr id="3" name="Content Placeholder 2">
            <a:extLst>
              <a:ext uri="{FF2B5EF4-FFF2-40B4-BE49-F238E27FC236}">
                <a16:creationId xmlns:a16="http://schemas.microsoft.com/office/drawing/2014/main" id="{86542BD3-3898-4558-93AE-5AFA8CCB29B1}"/>
              </a:ext>
            </a:extLst>
          </p:cNvPr>
          <p:cNvSpPr>
            <a:spLocks noGrp="1"/>
          </p:cNvSpPr>
          <p:nvPr>
            <p:ph idx="1"/>
          </p:nvPr>
        </p:nvSpPr>
        <p:spPr>
          <a:xfrm>
            <a:off x="429318" y="1447800"/>
            <a:ext cx="8431012" cy="5343746"/>
          </a:xfrm>
        </p:spPr>
        <p:txBody>
          <a:bodyPr>
            <a:normAutofit/>
          </a:bodyPr>
          <a:lstStyle/>
          <a:p>
            <a:pPr marL="0" indent="0">
              <a:spcBef>
                <a:spcPts val="0"/>
              </a:spcBef>
              <a:buNone/>
            </a:pPr>
            <a:endParaRPr lang="en-US" sz="2000" dirty="0" smtClean="0"/>
          </a:p>
          <a:p>
            <a:pPr marL="0" indent="0">
              <a:spcBef>
                <a:spcPts val="0"/>
              </a:spcBef>
              <a:buNone/>
            </a:pPr>
            <a:r>
              <a:rPr lang="en-US" sz="2000" dirty="0" smtClean="0">
                <a:solidFill>
                  <a:srgbClr val="FF0000"/>
                </a:solidFill>
              </a:rPr>
              <a:t>Caregivers of Veterans</a:t>
            </a:r>
          </a:p>
          <a:p>
            <a:pPr marL="0" indent="0">
              <a:spcBef>
                <a:spcPts val="0"/>
              </a:spcBef>
              <a:buNone/>
            </a:pPr>
            <a:endParaRPr lang="en-US" sz="2000" dirty="0" smtClean="0"/>
          </a:p>
          <a:p>
            <a:pPr marL="457200" indent="-457200">
              <a:spcBef>
                <a:spcPts val="0"/>
              </a:spcBef>
              <a:buFont typeface="Arial" panose="020B0604020202020204" pitchFamily="34" charset="0"/>
              <a:buChar char="•"/>
            </a:pPr>
            <a:r>
              <a:rPr lang="en-US" sz="2000" dirty="0" smtClean="0"/>
              <a:t>Caregivers </a:t>
            </a:r>
            <a:r>
              <a:rPr lang="en-US" sz="2000" dirty="0"/>
              <a:t>must obtain a </a:t>
            </a:r>
            <a:r>
              <a:rPr lang="en-US" sz="2000" dirty="0">
                <a:solidFill>
                  <a:srgbClr val="FF0000"/>
                </a:solidFill>
              </a:rPr>
              <a:t>letter</a:t>
            </a:r>
            <a:r>
              <a:rPr lang="en-US" sz="2000" dirty="0"/>
              <a:t> from the VA that indicates they are the primary family caregiver for a Veteran enrolled in the Program of Comprehensive Assistance for Family </a:t>
            </a:r>
            <a:r>
              <a:rPr lang="en-US" sz="2000" dirty="0" smtClean="0"/>
              <a:t>Caregivers</a:t>
            </a:r>
          </a:p>
          <a:p>
            <a:pPr marL="457200" indent="-457200">
              <a:spcBef>
                <a:spcPts val="0"/>
              </a:spcBef>
              <a:buFont typeface="Arial" panose="020B0604020202020204" pitchFamily="34" charset="0"/>
              <a:buChar char="•"/>
            </a:pPr>
            <a:endParaRPr lang="en-US" sz="2000" dirty="0"/>
          </a:p>
          <a:p>
            <a:pPr marL="457200" indent="-457200">
              <a:spcBef>
                <a:spcPts val="0"/>
              </a:spcBef>
              <a:buFont typeface="Arial" panose="020B0604020202020204" pitchFamily="34" charset="0"/>
              <a:buChar char="•"/>
            </a:pPr>
            <a:r>
              <a:rPr lang="en-US" sz="2000" dirty="0" smtClean="0"/>
              <a:t>For </a:t>
            </a:r>
            <a:r>
              <a:rPr lang="en-US" sz="2000" dirty="0"/>
              <a:t>installation access and at point of sale, caregivers will need to show an acceptable credential (e.g., REAL ID-compliant driver’s license, U.S. passport) and their primary family caregiver letter.   </a:t>
            </a:r>
          </a:p>
          <a:p>
            <a:pPr marL="457200" indent="-457200">
              <a:spcBef>
                <a:spcPts val="0"/>
              </a:spcBef>
              <a:buFont typeface="Arial" panose="020B0604020202020204" pitchFamily="34" charset="0"/>
              <a:buChar char="•"/>
            </a:pPr>
            <a:endParaRPr lang="en-US" sz="2000" dirty="0"/>
          </a:p>
        </p:txBody>
      </p:sp>
    </p:spTree>
    <p:extLst>
      <p:ext uri="{BB962C8B-B14F-4D97-AF65-F5344CB8AC3E}">
        <p14:creationId xmlns:p14="http://schemas.microsoft.com/office/powerpoint/2010/main" val="291082999"/>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LInotype"/>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SP PPT Template V3 External">
  <a:themeElements>
    <a:clrScheme name="US Deloitte Color">
      <a:dk1>
        <a:sysClr val="windowText" lastClr="000000"/>
      </a:dk1>
      <a:lt1>
        <a:sysClr val="window" lastClr="FFFFFF"/>
      </a:lt1>
      <a:dk2>
        <a:srgbClr val="313131"/>
      </a:dk2>
      <a:lt2>
        <a:srgbClr val="8C8C8C"/>
      </a:lt2>
      <a:accent1>
        <a:srgbClr val="002776"/>
      </a:accent1>
      <a:accent2>
        <a:srgbClr val="81BC00"/>
      </a:accent2>
      <a:accent3>
        <a:srgbClr val="00A1DE"/>
      </a:accent3>
      <a:accent4>
        <a:srgbClr val="3C8A2E"/>
      </a:accent4>
      <a:accent5>
        <a:srgbClr val="72C7E7"/>
      </a:accent5>
      <a:accent6>
        <a:srgbClr val="BDD203"/>
      </a:accent6>
      <a:hlink>
        <a:srgbClr val="00A1DE"/>
      </a:hlink>
      <a:folHlink>
        <a:srgbClr val="72C7E7"/>
      </a:folHlink>
    </a:clrScheme>
    <a:fontScheme name="EFMP 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SP Fitness Working Group 20150116 V1.potx [Read-Only]" id="{6995BE6D-17C0-4D01-9A9C-30CF6572E24F}" vid="{E7C2B61C-E729-40DA-BF29-805E07AF27BB}"/>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14448</TotalTime>
  <Words>418</Words>
  <Application>Microsoft Office PowerPoint</Application>
  <PresentationFormat>Letter Paper (8.5x11 in)</PresentationFormat>
  <Paragraphs>65</Paragraphs>
  <Slides>6</Slides>
  <Notes>6</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ＭＳ Ｐゴシック</vt:lpstr>
      <vt:lpstr>Arial</vt:lpstr>
      <vt:lpstr>Calibri</vt:lpstr>
      <vt:lpstr>Courier New</vt:lpstr>
      <vt:lpstr>Palatino LInotype</vt:lpstr>
      <vt:lpstr>Times New Roman</vt:lpstr>
      <vt:lpstr>Blank Presentation</vt:lpstr>
      <vt:lpstr>CSP PPT Template V3 External</vt:lpstr>
      <vt:lpstr>Identification Credentials</vt:lpstr>
      <vt:lpstr>Identification Credentials</vt:lpstr>
      <vt:lpstr>Identification Credentials</vt:lpstr>
      <vt:lpstr>Identification Credentials</vt:lpstr>
      <vt:lpstr>Identification Credentials</vt:lpstr>
      <vt:lpstr>Identification Credentials</vt:lpstr>
    </vt:vector>
  </TitlesOfParts>
  <Company>Kristin McPeak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Wright, Christopher P CIV OSD PR</dc:creator>
  <cp:lastModifiedBy>Phillips, Debbie CIV CNIC HQ Millington, N92</cp:lastModifiedBy>
  <cp:revision>998</cp:revision>
  <cp:lastPrinted>2019-09-17T20:22:26Z</cp:lastPrinted>
  <dcterms:modified xsi:type="dcterms:W3CDTF">2020-01-03T14:42:20Z</dcterms:modified>
</cp:coreProperties>
</file>